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handoutMasterIdLst>
    <p:handoutMasterId r:id="rId21"/>
  </p:handoutMasterIdLst>
  <p:sldIdLst>
    <p:sldId id="457" r:id="rId2"/>
    <p:sldId id="620" r:id="rId3"/>
    <p:sldId id="601" r:id="rId4"/>
    <p:sldId id="575" r:id="rId5"/>
    <p:sldId id="621" r:id="rId6"/>
    <p:sldId id="625" r:id="rId7"/>
    <p:sldId id="629" r:id="rId8"/>
    <p:sldId id="617" r:id="rId9"/>
    <p:sldId id="618" r:id="rId10"/>
    <p:sldId id="623" r:id="rId11"/>
    <p:sldId id="624" r:id="rId12"/>
    <p:sldId id="613" r:id="rId13"/>
    <p:sldId id="603" r:id="rId14"/>
    <p:sldId id="628" r:id="rId15"/>
    <p:sldId id="597" r:id="rId16"/>
    <p:sldId id="602" r:id="rId17"/>
    <p:sldId id="600" r:id="rId18"/>
    <p:sldId id="630"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768">
          <p15:clr>
            <a:srgbClr val="A4A3A4"/>
          </p15:clr>
        </p15:guide>
        <p15:guide id="2" orient="horz" pos="2080">
          <p15:clr>
            <a:srgbClr val="A4A3A4"/>
          </p15:clr>
        </p15:guide>
        <p15:guide id="3" orient="horz" pos="624">
          <p15:clr>
            <a:srgbClr val="A4A3A4"/>
          </p15:clr>
        </p15:guide>
        <p15:guide id="4" pos="5424">
          <p15:clr>
            <a:srgbClr val="A4A3A4"/>
          </p15:clr>
        </p15:guide>
        <p15:guide id="5" pos="2880">
          <p15:clr>
            <a:srgbClr val="A4A3A4"/>
          </p15:clr>
        </p15:guide>
        <p15:guide id="6" pos="336">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2C2C2C"/>
    <a:srgbClr val="006990"/>
    <a:srgbClr val="A8DDE3"/>
    <a:srgbClr val="B32317"/>
    <a:srgbClr val="FF9900"/>
    <a:srgbClr val="FD5E3F"/>
    <a:srgbClr val="3399CC"/>
    <a:srgbClr val="79B91A"/>
    <a:srgbClr val="10AE99"/>
    <a:srgbClr val="343E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11" autoAdjust="0"/>
    <p:restoredTop sz="87192" autoAdjust="0"/>
  </p:normalViewPr>
  <p:slideViewPr>
    <p:cSldViewPr snapToGrid="0">
      <p:cViewPr varScale="1">
        <p:scale>
          <a:sx n="89" d="100"/>
          <a:sy n="89" d="100"/>
        </p:scale>
        <p:origin x="-2496" y="-104"/>
      </p:cViewPr>
      <p:guideLst>
        <p:guide orient="horz" pos="768"/>
        <p:guide orient="horz" pos="2080"/>
        <p:guide orient="horz" pos="624"/>
        <p:guide pos="5424"/>
        <p:guide pos="2880"/>
        <p:guide pos="336"/>
      </p:guideLst>
    </p:cSldViewPr>
  </p:slideViewPr>
  <p:notesTextViewPr>
    <p:cViewPr>
      <p:scale>
        <a:sx n="1" d="1"/>
        <a:sy n="1" d="1"/>
      </p:scale>
      <p:origin x="0" y="0"/>
    </p:cViewPr>
  </p:notesTextViewPr>
  <p:sorterViewPr>
    <p:cViewPr varScale="1">
      <p:scale>
        <a:sx n="100" d="100"/>
        <a:sy n="100" d="100"/>
      </p:scale>
      <p:origin x="0" y="0"/>
    </p:cViewPr>
  </p:sorterViewPr>
  <p:notesViewPr>
    <p:cSldViewPr>
      <p:cViewPr varScale="1">
        <p:scale>
          <a:sx n="53" d="100"/>
          <a:sy n="53" d="100"/>
        </p:scale>
        <p:origin x="-29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Calibri"/>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93954A-C201-EB40-9459-342C786798D2}" type="datetimeFigureOut">
              <a:rPr lang="en-US" smtClean="0">
                <a:latin typeface="Calibri"/>
              </a:rPr>
              <a:t>2/10/16</a:t>
            </a:fld>
            <a:endParaRPr lang="en-US" dirty="0">
              <a:latin typeface="Calibri"/>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Calibri"/>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52853C-6216-544B-82BE-E4DDDB9FF424}" type="slidenum">
              <a:rPr lang="en-US" smtClean="0">
                <a:latin typeface="Calibri"/>
              </a:rPr>
              <a:t>‹#›</a:t>
            </a:fld>
            <a:endParaRPr lang="en-US" dirty="0">
              <a:latin typeface="Calibri"/>
            </a:endParaRPr>
          </a:p>
        </p:txBody>
      </p:sp>
    </p:spTree>
    <p:extLst>
      <p:ext uri="{BB962C8B-B14F-4D97-AF65-F5344CB8AC3E}">
        <p14:creationId xmlns:p14="http://schemas.microsoft.com/office/powerpoint/2010/main" val="17896620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a:defRPr>
            </a:lvl1pPr>
          </a:lstStyle>
          <a:p>
            <a:endParaRPr lang="en-JM"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a:defRPr>
            </a:lvl1pPr>
          </a:lstStyle>
          <a:p>
            <a:fld id="{7D7D0FC4-79A4-4CD6-9D21-6D2AFDDF42EC}" type="datetimeFigureOut">
              <a:rPr lang="en-JM" smtClean="0"/>
              <a:pPr/>
              <a:t>2/10/16</a:t>
            </a:fld>
            <a:endParaRPr lang="en-JM"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JM"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a:defRPr>
            </a:lvl1pPr>
          </a:lstStyle>
          <a:p>
            <a:endParaRPr lang="en-JM"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a:defRPr>
            </a:lvl1pPr>
          </a:lstStyle>
          <a:p>
            <a:fld id="{FEA829E4-7B8F-48ED-BCF8-1C0A3C644052}" type="slidenum">
              <a:rPr lang="en-JM" smtClean="0"/>
              <a:pPr/>
              <a:t>‹#›</a:t>
            </a:fld>
            <a:endParaRPr lang="en-JM" dirty="0"/>
          </a:p>
        </p:txBody>
      </p:sp>
    </p:spTree>
    <p:extLst>
      <p:ext uri="{BB962C8B-B14F-4D97-AF65-F5344CB8AC3E}">
        <p14:creationId xmlns:p14="http://schemas.microsoft.com/office/powerpoint/2010/main" val="4870379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Calibri"/>
        <a:ea typeface="+mn-ea"/>
        <a:cs typeface="+mn-cs"/>
      </a:defRPr>
    </a:lvl1pPr>
    <a:lvl2pPr marL="457200" algn="l" defTabSz="914400" rtl="0" eaLnBrk="1" latinLnBrk="0" hangingPunct="1">
      <a:defRPr sz="1200" kern="1200">
        <a:solidFill>
          <a:schemeClr val="tx1"/>
        </a:solidFill>
        <a:latin typeface="Calibri"/>
        <a:ea typeface="+mn-ea"/>
        <a:cs typeface="+mn-cs"/>
      </a:defRPr>
    </a:lvl2pPr>
    <a:lvl3pPr marL="914400" algn="l" defTabSz="914400" rtl="0" eaLnBrk="1" latinLnBrk="0" hangingPunct="1">
      <a:defRPr sz="1200" kern="1200">
        <a:solidFill>
          <a:schemeClr val="tx1"/>
        </a:solidFill>
        <a:latin typeface="Calibri"/>
        <a:ea typeface="+mn-ea"/>
        <a:cs typeface="+mn-cs"/>
      </a:defRPr>
    </a:lvl3pPr>
    <a:lvl4pPr marL="1371600" algn="l" defTabSz="914400" rtl="0" eaLnBrk="1" latinLnBrk="0" hangingPunct="1">
      <a:defRPr sz="1200" kern="1200">
        <a:solidFill>
          <a:schemeClr val="tx1"/>
        </a:solidFill>
        <a:latin typeface="Calibri"/>
        <a:ea typeface="+mn-ea"/>
        <a:cs typeface="+mn-cs"/>
      </a:defRPr>
    </a:lvl4pPr>
    <a:lvl5pPr marL="1828800" algn="l" defTabSz="914400" rtl="0" eaLnBrk="1" latinLnBrk="0" hangingPunct="1">
      <a:defRPr sz="1200" kern="1200">
        <a:solidFill>
          <a:schemeClr val="tx1"/>
        </a:solidFill>
        <a:latin typeface="Calibri"/>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ID:Agenda</a:t>
            </a:r>
            <a:r>
              <a:rPr lang="en-US" dirty="0" smtClean="0"/>
              <a:t>]</a:t>
            </a:r>
          </a:p>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2</a:t>
            </a:fld>
            <a:endParaRPr lang="en-JM" dirty="0"/>
          </a:p>
        </p:txBody>
      </p:sp>
    </p:spTree>
    <p:extLst>
      <p:ext uri="{BB962C8B-B14F-4D97-AF65-F5344CB8AC3E}">
        <p14:creationId xmlns:p14="http://schemas.microsoft.com/office/powerpoint/2010/main" val="271267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did this content come from? Should we put this in the end? Once</a:t>
            </a:r>
            <a:r>
              <a:rPr lang="en-US" baseline="0" dirty="0" smtClean="0"/>
              <a:t> they know this info</a:t>
            </a:r>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16</a:t>
            </a:fld>
            <a:endParaRPr lang="en-JM" dirty="0"/>
          </a:p>
        </p:txBody>
      </p:sp>
    </p:spTree>
    <p:extLst>
      <p:ext uri="{BB962C8B-B14F-4D97-AF65-F5344CB8AC3E}">
        <p14:creationId xmlns:p14="http://schemas.microsoft.com/office/powerpoint/2010/main" val="2819519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Calibri"/>
                <a:ea typeface="+mn-ea"/>
                <a:cs typeface="+mn-cs"/>
              </a:rPr>
              <a:t>Is there a time you had to sit down with a FDM (or a board of directors) who didn’t understand what a KWH or a BTU was? Or a time they were skeptical on the savings of the project? The Third Party Investment Analysis was designed for that situation. We validate you and the project with our engineering team and present this economic analysis side by side with you to ensure FDM buy in on the project. We do 5-15 of these meetings per week with great success. I encourage you to try this out. It works very well. </a:t>
            </a:r>
            <a:endParaRPr lang="en-US" sz="1200" kern="1200" dirty="0">
              <a:solidFill>
                <a:schemeClr val="tx1"/>
              </a:solidFill>
              <a:effectLst/>
              <a:latin typeface="Calibri"/>
              <a:ea typeface="+mn-ea"/>
              <a:cs typeface="+mn-cs"/>
            </a:endParaRPr>
          </a:p>
        </p:txBody>
      </p:sp>
      <p:sp>
        <p:nvSpPr>
          <p:cNvPr id="4" name="Slide Number Placeholder 3"/>
          <p:cNvSpPr>
            <a:spLocks noGrp="1"/>
          </p:cNvSpPr>
          <p:nvPr>
            <p:ph type="sldNum" sz="quarter" idx="10"/>
          </p:nvPr>
        </p:nvSpPr>
        <p:spPr/>
        <p:txBody>
          <a:bodyPr/>
          <a:lstStyle/>
          <a:p>
            <a:fld id="{FEA829E4-7B8F-48ED-BCF8-1C0A3C644052}" type="slidenum">
              <a:rPr lang="en-JM" smtClean="0"/>
              <a:pPr/>
              <a:t>17</a:t>
            </a:fld>
            <a:endParaRPr lang="en-JM" dirty="0"/>
          </a:p>
        </p:txBody>
      </p:sp>
    </p:spTree>
    <p:extLst>
      <p:ext uri="{BB962C8B-B14F-4D97-AF65-F5344CB8AC3E}">
        <p14:creationId xmlns:p14="http://schemas.microsoft.com/office/powerpoint/2010/main" val="1741129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charset="0"/>
              <a:buChar char="•"/>
            </a:pPr>
            <a:r>
              <a:rPr lang="en-US" sz="1200" kern="1200" dirty="0" smtClean="0">
                <a:solidFill>
                  <a:schemeClr val="tx1"/>
                </a:solidFill>
                <a:effectLst/>
                <a:latin typeface="Calibri"/>
                <a:ea typeface="+mn-ea"/>
                <a:cs typeface="+mn-cs"/>
              </a:rPr>
              <a:t>As I am sure you know; lack of budget is the number one reason projects and jobs don’t move forward. I assume you have heard that before in your selling, correct? In addition, speaking the economic language of the financial decision maker is also critical since they are the people who hold the purse strings. That is why (X) has decided to partner with </a:t>
            </a:r>
            <a:r>
              <a:rPr lang="en-US" sz="1200" kern="1200" dirty="0" err="1" smtClean="0">
                <a:solidFill>
                  <a:schemeClr val="tx1"/>
                </a:solidFill>
                <a:effectLst/>
                <a:latin typeface="Calibri"/>
                <a:ea typeface="+mn-ea"/>
                <a:cs typeface="+mn-cs"/>
              </a:rPr>
              <a:t>Noesis</a:t>
            </a:r>
            <a:r>
              <a:rPr lang="en-US" sz="1200" kern="1200" dirty="0" smtClean="0">
                <a:solidFill>
                  <a:schemeClr val="tx1"/>
                </a:solidFill>
                <a:effectLst/>
                <a:latin typeface="Calibri"/>
                <a:ea typeface="+mn-ea"/>
                <a:cs typeface="+mn-cs"/>
              </a:rPr>
              <a:t>. (X) joins the ranks of companies including </a:t>
            </a:r>
            <a:r>
              <a:rPr lang="en-US" sz="1200" kern="1200" dirty="0" err="1" smtClean="0">
                <a:solidFill>
                  <a:schemeClr val="tx1"/>
                </a:solidFill>
                <a:effectLst/>
                <a:latin typeface="Calibri"/>
                <a:ea typeface="+mn-ea"/>
                <a:cs typeface="+mn-cs"/>
              </a:rPr>
              <a:t>HoneyWell</a:t>
            </a:r>
            <a:r>
              <a:rPr lang="en-US" sz="1200" kern="1200" dirty="0" smtClean="0">
                <a:solidFill>
                  <a:schemeClr val="tx1"/>
                </a:solidFill>
                <a:effectLst/>
                <a:latin typeface="Calibri"/>
                <a:ea typeface="+mn-ea"/>
                <a:cs typeface="+mn-cs"/>
              </a:rPr>
              <a:t>, Trane, TD Industries, Daiken and many more who are overcoming these objections in the field. </a:t>
            </a:r>
          </a:p>
          <a:p>
            <a:pPr marL="171450" lvl="0" indent="-171450">
              <a:buFont typeface="Arial" charset="0"/>
              <a:buChar char="•"/>
            </a:pPr>
            <a:endParaRPr lang="en-US" sz="1200" kern="1200" dirty="0" smtClean="0">
              <a:solidFill>
                <a:schemeClr val="tx1"/>
              </a:solidFill>
              <a:effectLst/>
              <a:latin typeface="Calibri"/>
              <a:ea typeface="+mn-ea"/>
              <a:cs typeface="+mn-cs"/>
            </a:endParaRPr>
          </a:p>
          <a:p>
            <a:pPr marL="171450" lvl="0" indent="-171450">
              <a:buFont typeface="Arial" charset="0"/>
              <a:buChar char="•"/>
            </a:pPr>
            <a:r>
              <a:rPr lang="en-US" sz="1200" kern="1200" dirty="0" smtClean="0">
                <a:solidFill>
                  <a:schemeClr val="tx1"/>
                </a:solidFill>
                <a:effectLst/>
                <a:latin typeface="Calibri"/>
                <a:ea typeface="+mn-ea"/>
                <a:cs typeface="+mn-cs"/>
              </a:rPr>
              <a:t>Providing payment options at every step of your sales process is critical in not only overcoming the biggest objections they have but also giving you a big competitive advantage in the market and makes you a one stop, turn key solution, for your clients. </a:t>
            </a:r>
          </a:p>
          <a:p>
            <a:pPr marL="171450" lvl="0" indent="-171450">
              <a:buFont typeface="Arial" charset="0"/>
              <a:buChar char="•"/>
            </a:pPr>
            <a:endParaRPr lang="en-US" sz="1200" kern="1200" dirty="0" smtClean="0">
              <a:solidFill>
                <a:schemeClr val="tx1"/>
              </a:solidFill>
              <a:effectLst/>
              <a:latin typeface="Calibri"/>
              <a:ea typeface="+mn-ea"/>
              <a:cs typeface="+mn-cs"/>
            </a:endParaRPr>
          </a:p>
          <a:p>
            <a:pPr marL="171450" lvl="0" indent="-171450">
              <a:buFont typeface="Arial" charset="0"/>
              <a:buChar char="•"/>
            </a:pPr>
            <a:r>
              <a:rPr lang="en-US" sz="1200" kern="1200" dirty="0" smtClean="0">
                <a:solidFill>
                  <a:schemeClr val="tx1"/>
                </a:solidFill>
                <a:effectLst/>
                <a:latin typeface="Calibri"/>
                <a:ea typeface="+mn-ea"/>
                <a:cs typeface="+mn-cs"/>
              </a:rPr>
              <a:t>These building owners finance and use payment options to acquire over 80% of the equipment in their buildings. (Fork lifts, copiers, etc…)Energy related products are no different. Now you can provide them your equipment in a way they are used to paying for it.</a:t>
            </a:r>
            <a:endParaRPr lang="en-US" sz="1200" kern="1200" dirty="0">
              <a:solidFill>
                <a:schemeClr val="tx1"/>
              </a:solidFill>
              <a:effectLst/>
              <a:latin typeface="Calibri"/>
              <a:ea typeface="+mn-ea"/>
              <a:cs typeface="+mn-cs"/>
            </a:endParaRPr>
          </a:p>
        </p:txBody>
      </p:sp>
      <p:sp>
        <p:nvSpPr>
          <p:cNvPr id="4" name="Slide Number Placeholder 3"/>
          <p:cNvSpPr>
            <a:spLocks noGrp="1"/>
          </p:cNvSpPr>
          <p:nvPr>
            <p:ph type="sldNum" sz="quarter" idx="10"/>
          </p:nvPr>
        </p:nvSpPr>
        <p:spPr/>
        <p:txBody>
          <a:bodyPr/>
          <a:lstStyle/>
          <a:p>
            <a:fld id="{FEA829E4-7B8F-48ED-BCF8-1C0A3C644052}" type="slidenum">
              <a:rPr lang="en-JM" smtClean="0"/>
              <a:pPr/>
              <a:t>4</a:t>
            </a:fld>
            <a:endParaRPr lang="en-JM" dirty="0"/>
          </a:p>
        </p:txBody>
      </p:sp>
    </p:spTree>
    <p:extLst>
      <p:ext uri="{BB962C8B-B14F-4D97-AF65-F5344CB8AC3E}">
        <p14:creationId xmlns:p14="http://schemas.microsoft.com/office/powerpoint/2010/main" val="855239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ID:BenefitsOfFinancing</a:t>
            </a:r>
            <a:r>
              <a:rPr lang="en-US"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5</a:t>
            </a:fld>
            <a:endParaRPr lang="en-JM" dirty="0"/>
          </a:p>
        </p:txBody>
      </p:sp>
    </p:spTree>
    <p:extLst>
      <p:ext uri="{BB962C8B-B14F-4D97-AF65-F5344CB8AC3E}">
        <p14:creationId xmlns:p14="http://schemas.microsoft.com/office/powerpoint/2010/main" val="2032529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links</a:t>
            </a:r>
            <a:r>
              <a:rPr lang="en-US" baseline="0" dirty="0" smtClean="0"/>
              <a:t> to Case Studies</a:t>
            </a:r>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6</a:t>
            </a:fld>
            <a:endParaRPr lang="en-JM" dirty="0"/>
          </a:p>
        </p:txBody>
      </p:sp>
    </p:spTree>
    <p:extLst>
      <p:ext uri="{BB962C8B-B14F-4D97-AF65-F5344CB8AC3E}">
        <p14:creationId xmlns:p14="http://schemas.microsoft.com/office/powerpoint/2010/main" val="1557646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fees in separate</a:t>
            </a:r>
            <a:r>
              <a:rPr lang="en-US" baseline="0" dirty="0" smtClean="0"/>
              <a:t> box. Add Icon</a:t>
            </a:r>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8</a:t>
            </a:fld>
            <a:endParaRPr lang="en-JM" dirty="0"/>
          </a:p>
        </p:txBody>
      </p:sp>
    </p:spTree>
    <p:extLst>
      <p:ext uri="{BB962C8B-B14F-4D97-AF65-F5344CB8AC3E}">
        <p14:creationId xmlns:p14="http://schemas.microsoft.com/office/powerpoint/2010/main" val="551522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9</a:t>
            </a:fld>
            <a:endParaRPr lang="en-JM" dirty="0"/>
          </a:p>
        </p:txBody>
      </p:sp>
    </p:spTree>
    <p:extLst>
      <p:ext uri="{BB962C8B-B14F-4D97-AF65-F5344CB8AC3E}">
        <p14:creationId xmlns:p14="http://schemas.microsoft.com/office/powerpoint/2010/main" val="2078424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this slide according to actual packages</a:t>
            </a:r>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12</a:t>
            </a:fld>
            <a:endParaRPr lang="en-JM" dirty="0"/>
          </a:p>
        </p:txBody>
      </p:sp>
    </p:spTree>
    <p:extLst>
      <p:ext uri="{BB962C8B-B14F-4D97-AF65-F5344CB8AC3E}">
        <p14:creationId xmlns:p14="http://schemas.microsoft.com/office/powerpoint/2010/main" val="2053081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14</a:t>
            </a:fld>
            <a:endParaRPr lang="en-JM" dirty="0"/>
          </a:p>
        </p:txBody>
      </p:sp>
    </p:spTree>
    <p:extLst>
      <p:ext uri="{BB962C8B-B14F-4D97-AF65-F5344CB8AC3E}">
        <p14:creationId xmlns:p14="http://schemas.microsoft.com/office/powerpoint/2010/main" val="3576900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Calibri"/>
                <a:ea typeface="+mn-ea"/>
                <a:cs typeface="+mn-cs"/>
              </a:rPr>
              <a:t>There are a few best practices here that are critical for you to incorporate. </a:t>
            </a:r>
          </a:p>
          <a:p>
            <a:pPr marL="228600" marR="0" lvl="2"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Calibri"/>
                <a:ea typeface="+mn-ea"/>
                <a:cs typeface="+mn-cs"/>
              </a:rPr>
              <a:t>Almost all financial decision makers want payment options yet very few facility managers understand this. </a:t>
            </a:r>
          </a:p>
          <a:p>
            <a:pPr marL="228600" marR="0" lvl="2"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Calibri"/>
                <a:ea typeface="+mn-ea"/>
                <a:cs typeface="+mn-cs"/>
              </a:rPr>
              <a:t>2. You should introduce that you have a solution to their budget constraints via payment options as early as possible.</a:t>
            </a:r>
          </a:p>
          <a:p>
            <a:pPr marL="228600" marR="0" lvl="2"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Calibri"/>
                <a:ea typeface="+mn-ea"/>
                <a:cs typeface="+mn-cs"/>
              </a:rPr>
              <a:t> 3. Don’t wait until they ask you for financing or payment options. </a:t>
            </a:r>
          </a:p>
          <a:p>
            <a:pPr marL="228600" marR="0" lvl="2"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Calibri"/>
                <a:ea typeface="+mn-ea"/>
                <a:cs typeface="+mn-cs"/>
              </a:rPr>
              <a:t>4. ALL your jobs and projects should have payment options attached and one of those options should be your standard terms.</a:t>
            </a:r>
          </a:p>
          <a:p>
            <a:pPr marL="228600" marR="0" lvl="2"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kern="1200" dirty="0" smtClean="0">
              <a:solidFill>
                <a:schemeClr val="tx1"/>
              </a:solidFill>
              <a:effectLst/>
              <a:latin typeface="Calibri"/>
              <a:ea typeface="+mn-ea"/>
              <a:cs typeface="+mn-cs"/>
            </a:endParaRPr>
          </a:p>
          <a:p>
            <a:pPr marL="228600" marR="0" lvl="2"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Calibri"/>
                <a:ea typeface="+mn-ea"/>
                <a:cs typeface="+mn-cs"/>
              </a:rPr>
              <a:t>BTW -</a:t>
            </a:r>
            <a:r>
              <a:rPr lang="en-US" sz="1200" kern="1200" baseline="0" dirty="0" smtClean="0">
                <a:solidFill>
                  <a:schemeClr val="tx1"/>
                </a:solidFill>
                <a:effectLst/>
                <a:latin typeface="Calibri"/>
                <a:ea typeface="+mn-ea"/>
                <a:cs typeface="+mn-cs"/>
              </a:rPr>
              <a:t> </a:t>
            </a:r>
            <a:r>
              <a:rPr lang="en-US" sz="1200" kern="1200" dirty="0" smtClean="0">
                <a:solidFill>
                  <a:schemeClr val="tx1"/>
                </a:solidFill>
                <a:effectLst/>
                <a:latin typeface="Calibri"/>
                <a:ea typeface="+mn-ea"/>
                <a:cs typeface="+mn-cs"/>
              </a:rPr>
              <a:t>We have found that introducing payment options early will greatly speed up your sales cycle and increase your win rate. To reward our most active partners and to encourage our new ones to utilize these best practices we have rolled out a $250 spiff for each credit app received from you.</a:t>
            </a:r>
          </a:p>
          <a:p>
            <a:pPr marL="228600" marR="0" lvl="2"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kern="1200" dirty="0" smtClean="0">
              <a:solidFill>
                <a:schemeClr val="tx1"/>
              </a:solidFill>
              <a:effectLst/>
              <a:latin typeface="Calibri"/>
              <a:ea typeface="+mn-ea"/>
              <a:cs typeface="+mn-cs"/>
            </a:endParaRPr>
          </a:p>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15</a:t>
            </a:fld>
            <a:endParaRPr lang="en-JM" dirty="0"/>
          </a:p>
        </p:txBody>
      </p:sp>
    </p:spTree>
    <p:extLst>
      <p:ext uri="{BB962C8B-B14F-4D97-AF65-F5344CB8AC3E}">
        <p14:creationId xmlns:p14="http://schemas.microsoft.com/office/powerpoint/2010/main" val="1036943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2" name="Title 1"/>
          <p:cNvSpPr>
            <a:spLocks noGrp="1"/>
          </p:cNvSpPr>
          <p:nvPr>
            <p:ph type="ctrTitle"/>
          </p:nvPr>
        </p:nvSpPr>
        <p:spPr>
          <a:xfrm>
            <a:off x="685800" y="1498604"/>
            <a:ext cx="7772400" cy="1470025"/>
          </a:xfrm>
        </p:spPr>
        <p:txBody>
          <a:bodyPr/>
          <a:lstStyle>
            <a:lvl1pPr algn="ctr">
              <a:defRPr>
                <a:latin typeface="Helvetica"/>
                <a:cs typeface="Helvetica"/>
              </a:defRPr>
            </a:lvl1pPr>
          </a:lstStyle>
          <a:p>
            <a:r>
              <a:rPr lang="en-US" smtClean="0"/>
              <a:t>Click to edit Master title style</a:t>
            </a:r>
            <a:endParaRPr lang="en-JM"/>
          </a:p>
        </p:txBody>
      </p:sp>
      <p:sp>
        <p:nvSpPr>
          <p:cNvPr id="3" name="Subtitle 2"/>
          <p:cNvSpPr>
            <a:spLocks noGrp="1"/>
          </p:cNvSpPr>
          <p:nvPr>
            <p:ph type="subTitle" idx="1"/>
          </p:nvPr>
        </p:nvSpPr>
        <p:spPr>
          <a:xfrm>
            <a:off x="1371600" y="3254378"/>
            <a:ext cx="6400800" cy="885825"/>
          </a:xfrm>
        </p:spPr>
        <p:txBody>
          <a:bodyPr/>
          <a:lstStyle>
            <a:lvl1pPr marL="0" indent="0" algn="ctr">
              <a:buNone/>
              <a:defRPr>
                <a:solidFill>
                  <a:srgbClr val="17375E"/>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JM" dirty="0"/>
          </a:p>
        </p:txBody>
      </p:sp>
      <p:sp>
        <p:nvSpPr>
          <p:cNvPr id="7" name="Picture Placeholder 7"/>
          <p:cNvSpPr>
            <a:spLocks noGrp="1"/>
          </p:cNvSpPr>
          <p:nvPr>
            <p:ph type="pic" sz="quarter" idx="13"/>
          </p:nvPr>
        </p:nvSpPr>
        <p:spPr>
          <a:xfrm>
            <a:off x="0" y="0"/>
            <a:ext cx="9144000" cy="6883400"/>
          </a:xfrm>
        </p:spPr>
        <p:txBody>
          <a:bodyPr/>
          <a:lstStyle>
            <a:lvl1pPr>
              <a:defRPr>
                <a:latin typeface="Helvetica"/>
                <a:cs typeface="Helvetica"/>
              </a:defRPr>
            </a:lvl1pPr>
          </a:lstStyle>
          <a:p>
            <a:endParaRPr lang="en-JM" dirty="0"/>
          </a:p>
        </p:txBody>
      </p:sp>
    </p:spTree>
    <p:extLst>
      <p:ext uri="{BB962C8B-B14F-4D97-AF65-F5344CB8AC3E}">
        <p14:creationId xmlns:p14="http://schemas.microsoft.com/office/powerpoint/2010/main" val="63253359"/>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27" name="Text Placeholder 5"/>
          <p:cNvSpPr>
            <a:spLocks noGrp="1"/>
          </p:cNvSpPr>
          <p:nvPr>
            <p:ph type="body" sz="quarter" idx="68"/>
          </p:nvPr>
        </p:nvSpPr>
        <p:spPr>
          <a:xfrm>
            <a:off x="518970" y="4851400"/>
            <a:ext cx="1843230" cy="908051"/>
          </a:xfrm>
        </p:spPr>
        <p:txBody>
          <a:bodyPr>
            <a:normAutofit/>
          </a:bodyPr>
          <a:lstStyle>
            <a:lvl1pPr marL="0" indent="0">
              <a:buFontTx/>
              <a:buNone/>
              <a:defRPr sz="900">
                <a:solidFill>
                  <a:srgbClr val="A6A6A6"/>
                </a:solidFill>
                <a:latin typeface="Helvetica"/>
                <a:cs typeface="Helvetica"/>
              </a:defRPr>
            </a:lvl1pPr>
          </a:lstStyle>
          <a:p>
            <a:pPr lvl="0"/>
            <a:endParaRPr lang="en-JM" dirty="0"/>
          </a:p>
        </p:txBody>
      </p:sp>
      <p:sp>
        <p:nvSpPr>
          <p:cNvPr id="28" name="Text Placeholder 5"/>
          <p:cNvSpPr>
            <a:spLocks noGrp="1"/>
          </p:cNvSpPr>
          <p:nvPr>
            <p:ph type="body" sz="quarter" idx="69"/>
          </p:nvPr>
        </p:nvSpPr>
        <p:spPr>
          <a:xfrm>
            <a:off x="2467803" y="4857749"/>
            <a:ext cx="1613026" cy="908051"/>
          </a:xfrm>
        </p:spPr>
        <p:txBody>
          <a:bodyPr>
            <a:normAutofit/>
          </a:bodyPr>
          <a:lstStyle>
            <a:lvl1pPr marL="0" indent="0">
              <a:buFontTx/>
              <a:buNone/>
              <a:defRPr sz="900">
                <a:solidFill>
                  <a:srgbClr val="A6A6A6"/>
                </a:solidFill>
                <a:latin typeface="Helvetica"/>
                <a:cs typeface="Helvetica"/>
              </a:defRPr>
            </a:lvl1pPr>
          </a:lstStyle>
          <a:p>
            <a:pPr lvl="0"/>
            <a:endParaRPr lang="en-JM" dirty="0"/>
          </a:p>
        </p:txBody>
      </p:sp>
      <p:sp>
        <p:nvSpPr>
          <p:cNvPr id="29" name="Text Placeholder 11"/>
          <p:cNvSpPr>
            <a:spLocks noGrp="1"/>
          </p:cNvSpPr>
          <p:nvPr>
            <p:ph type="body" sz="quarter" idx="70"/>
          </p:nvPr>
        </p:nvSpPr>
        <p:spPr>
          <a:xfrm>
            <a:off x="506128" y="4349749"/>
            <a:ext cx="1830387" cy="400051"/>
          </a:xfrm>
        </p:spPr>
        <p:txBody>
          <a:bodyPr>
            <a:noAutofit/>
          </a:bodyPr>
          <a:lstStyle>
            <a:lvl1pPr marL="0" indent="0">
              <a:buFontTx/>
              <a:buNone/>
              <a:defRPr sz="1200" b="0" i="0">
                <a:solidFill>
                  <a:schemeClr val="tx1">
                    <a:lumMod val="75000"/>
                    <a:lumOff val="25000"/>
                  </a:schemeClr>
                </a:solidFill>
                <a:latin typeface="Helvetica"/>
                <a:cs typeface="Helvetica"/>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31" name="Text Placeholder 11"/>
          <p:cNvSpPr>
            <a:spLocks noGrp="1"/>
          </p:cNvSpPr>
          <p:nvPr>
            <p:ph type="body" sz="quarter" idx="72"/>
          </p:nvPr>
        </p:nvSpPr>
        <p:spPr>
          <a:xfrm>
            <a:off x="2467804" y="4349749"/>
            <a:ext cx="1601787" cy="400051"/>
          </a:xfrm>
        </p:spPr>
        <p:txBody>
          <a:bodyPr>
            <a:noAutofit/>
          </a:bodyPr>
          <a:lstStyle>
            <a:lvl1pPr marL="0" indent="0">
              <a:buFontTx/>
              <a:buNone/>
              <a:defRPr sz="1200" b="0" i="0">
                <a:solidFill>
                  <a:schemeClr val="tx1">
                    <a:lumMod val="75000"/>
                    <a:lumOff val="25000"/>
                  </a:schemeClr>
                </a:solidFill>
                <a:latin typeface="Helvetica"/>
                <a:cs typeface="Helvetica"/>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33" name="Text Placeholder 5"/>
          <p:cNvSpPr>
            <a:spLocks noGrp="1"/>
          </p:cNvSpPr>
          <p:nvPr>
            <p:ph type="body" sz="quarter" idx="74"/>
          </p:nvPr>
        </p:nvSpPr>
        <p:spPr>
          <a:xfrm>
            <a:off x="4267201" y="4857749"/>
            <a:ext cx="1675229" cy="908051"/>
          </a:xfrm>
        </p:spPr>
        <p:txBody>
          <a:bodyPr>
            <a:normAutofit/>
          </a:bodyPr>
          <a:lstStyle>
            <a:lvl1pPr marL="0" indent="0">
              <a:buFontTx/>
              <a:buNone/>
              <a:defRPr sz="900">
                <a:solidFill>
                  <a:srgbClr val="A6A6A6"/>
                </a:solidFill>
                <a:latin typeface="Helvetica"/>
                <a:cs typeface="Helvetica"/>
              </a:defRPr>
            </a:lvl1pPr>
          </a:lstStyle>
          <a:p>
            <a:pPr lvl="0"/>
            <a:endParaRPr lang="en-JM" dirty="0"/>
          </a:p>
        </p:txBody>
      </p:sp>
      <p:sp>
        <p:nvSpPr>
          <p:cNvPr id="34" name="Text Placeholder 11"/>
          <p:cNvSpPr>
            <a:spLocks noGrp="1"/>
          </p:cNvSpPr>
          <p:nvPr>
            <p:ph type="body" sz="quarter" idx="75"/>
          </p:nvPr>
        </p:nvSpPr>
        <p:spPr>
          <a:xfrm>
            <a:off x="4267201" y="4349749"/>
            <a:ext cx="1663557" cy="400051"/>
          </a:xfrm>
        </p:spPr>
        <p:txBody>
          <a:bodyPr>
            <a:noAutofit/>
          </a:bodyPr>
          <a:lstStyle>
            <a:lvl1pPr marL="0" indent="0">
              <a:buFontTx/>
              <a:buNone/>
              <a:defRPr sz="1200" b="0" i="0">
                <a:solidFill>
                  <a:schemeClr val="tx1">
                    <a:lumMod val="75000"/>
                    <a:lumOff val="25000"/>
                  </a:schemeClr>
                </a:solidFill>
                <a:latin typeface="Helvetica"/>
                <a:cs typeface="Helvetica"/>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36" name="Text Placeholder 5"/>
          <p:cNvSpPr>
            <a:spLocks noGrp="1"/>
          </p:cNvSpPr>
          <p:nvPr>
            <p:ph type="body" sz="quarter" idx="77"/>
          </p:nvPr>
        </p:nvSpPr>
        <p:spPr>
          <a:xfrm>
            <a:off x="6096636" y="4857749"/>
            <a:ext cx="1751964" cy="908051"/>
          </a:xfrm>
        </p:spPr>
        <p:txBody>
          <a:bodyPr>
            <a:normAutofit/>
          </a:bodyPr>
          <a:lstStyle>
            <a:lvl1pPr marL="0" indent="0">
              <a:buFontTx/>
              <a:buNone/>
              <a:defRPr sz="900">
                <a:solidFill>
                  <a:srgbClr val="A6A6A6"/>
                </a:solidFill>
                <a:latin typeface="Helvetica"/>
                <a:cs typeface="Helvetica"/>
              </a:defRPr>
            </a:lvl1pPr>
          </a:lstStyle>
          <a:p>
            <a:pPr lvl="0"/>
            <a:endParaRPr lang="en-JM" dirty="0"/>
          </a:p>
        </p:txBody>
      </p:sp>
      <p:sp>
        <p:nvSpPr>
          <p:cNvPr id="37" name="Text Placeholder 11"/>
          <p:cNvSpPr>
            <a:spLocks noGrp="1"/>
          </p:cNvSpPr>
          <p:nvPr>
            <p:ph type="body" sz="quarter" idx="78"/>
          </p:nvPr>
        </p:nvSpPr>
        <p:spPr>
          <a:xfrm>
            <a:off x="6096637" y="4349749"/>
            <a:ext cx="1739757" cy="400051"/>
          </a:xfrm>
        </p:spPr>
        <p:txBody>
          <a:bodyPr>
            <a:noAutofit/>
          </a:bodyPr>
          <a:lstStyle>
            <a:lvl1pPr marL="0" indent="0">
              <a:buFontTx/>
              <a:buNone/>
              <a:defRPr sz="1200" b="0" i="0">
                <a:solidFill>
                  <a:schemeClr val="tx1">
                    <a:lumMod val="75000"/>
                    <a:lumOff val="25000"/>
                  </a:schemeClr>
                </a:solidFill>
                <a:latin typeface="Helvetica"/>
                <a:cs typeface="Helvetica"/>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39" name="Picture Placeholder 4"/>
          <p:cNvSpPr>
            <a:spLocks noGrp="1"/>
          </p:cNvSpPr>
          <p:nvPr>
            <p:ph type="pic" sz="quarter" idx="80"/>
          </p:nvPr>
        </p:nvSpPr>
        <p:spPr>
          <a:xfrm>
            <a:off x="517801" y="2209800"/>
            <a:ext cx="1691999" cy="1930400"/>
          </a:xfrm>
        </p:spPr>
        <p:txBody>
          <a:bodyPr>
            <a:normAutofit/>
          </a:bodyPr>
          <a:lstStyle>
            <a:lvl1pPr>
              <a:defRPr sz="1050">
                <a:latin typeface="Helvetica"/>
                <a:cs typeface="Helvetica"/>
              </a:defRPr>
            </a:lvl1pPr>
          </a:lstStyle>
          <a:p>
            <a:endParaRPr lang="en-US" dirty="0"/>
          </a:p>
        </p:txBody>
      </p:sp>
      <p:sp>
        <p:nvSpPr>
          <p:cNvPr id="40" name="Picture Placeholder 4"/>
          <p:cNvSpPr>
            <a:spLocks noGrp="1"/>
          </p:cNvSpPr>
          <p:nvPr>
            <p:ph type="pic" sz="quarter" idx="81"/>
          </p:nvPr>
        </p:nvSpPr>
        <p:spPr>
          <a:xfrm>
            <a:off x="2422801" y="2209800"/>
            <a:ext cx="1691999" cy="1930400"/>
          </a:xfrm>
        </p:spPr>
        <p:txBody>
          <a:bodyPr>
            <a:normAutofit/>
          </a:bodyPr>
          <a:lstStyle>
            <a:lvl1pPr>
              <a:defRPr sz="1050">
                <a:latin typeface="Helvetica"/>
                <a:cs typeface="Helvetica"/>
              </a:defRPr>
            </a:lvl1pPr>
          </a:lstStyle>
          <a:p>
            <a:endParaRPr lang="en-US" dirty="0"/>
          </a:p>
        </p:txBody>
      </p:sp>
      <p:sp>
        <p:nvSpPr>
          <p:cNvPr id="41" name="Picture Placeholder 4"/>
          <p:cNvSpPr>
            <a:spLocks noGrp="1"/>
          </p:cNvSpPr>
          <p:nvPr>
            <p:ph type="pic" sz="quarter" idx="82"/>
          </p:nvPr>
        </p:nvSpPr>
        <p:spPr>
          <a:xfrm>
            <a:off x="4251602" y="2209800"/>
            <a:ext cx="1691999" cy="1930400"/>
          </a:xfrm>
        </p:spPr>
        <p:txBody>
          <a:bodyPr>
            <a:normAutofit/>
          </a:bodyPr>
          <a:lstStyle>
            <a:lvl1pPr>
              <a:defRPr sz="1050">
                <a:latin typeface="Helvetica"/>
                <a:cs typeface="Helvetica"/>
              </a:defRPr>
            </a:lvl1pPr>
          </a:lstStyle>
          <a:p>
            <a:endParaRPr lang="en-US" dirty="0"/>
          </a:p>
        </p:txBody>
      </p:sp>
      <p:sp>
        <p:nvSpPr>
          <p:cNvPr id="42" name="Picture Placeholder 4"/>
          <p:cNvSpPr>
            <a:spLocks noGrp="1"/>
          </p:cNvSpPr>
          <p:nvPr>
            <p:ph type="pic" sz="quarter" idx="83"/>
          </p:nvPr>
        </p:nvSpPr>
        <p:spPr>
          <a:xfrm>
            <a:off x="6080402" y="2209800"/>
            <a:ext cx="1691999" cy="1930400"/>
          </a:xfrm>
        </p:spPr>
        <p:txBody>
          <a:bodyPr>
            <a:normAutofit/>
          </a:bodyPr>
          <a:lstStyle>
            <a:lvl1pPr>
              <a:defRPr sz="1050">
                <a:latin typeface="Helvetica"/>
                <a:cs typeface="Helvetica"/>
              </a:defRPr>
            </a:lvl1pPr>
          </a:lstStyle>
          <a:p>
            <a:endParaRPr lang="en-US" dirty="0"/>
          </a:p>
        </p:txBody>
      </p:sp>
      <p:sp>
        <p:nvSpPr>
          <p:cNvPr id="16"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8"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4135416442"/>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7" name="Text Placeholder 5"/>
          <p:cNvSpPr>
            <a:spLocks noGrp="1"/>
          </p:cNvSpPr>
          <p:nvPr>
            <p:ph type="body" sz="quarter" idx="13"/>
          </p:nvPr>
        </p:nvSpPr>
        <p:spPr>
          <a:xfrm>
            <a:off x="457200" y="2108200"/>
            <a:ext cx="8229600" cy="3759200"/>
          </a:xfrm>
        </p:spPr>
        <p:txBody>
          <a:bodyPr>
            <a:normAutofit/>
          </a:bodyPr>
          <a:lstStyle>
            <a:lvl1pPr marL="342900" indent="-342900">
              <a:buFont typeface="Courier New" pitchFamily="49" charset="0"/>
              <a:buChar char="o"/>
              <a:defRPr sz="1100">
                <a:solidFill>
                  <a:srgbClr val="A6A6A6"/>
                </a:solidFill>
                <a:latin typeface="Helvetica"/>
                <a:cs typeface="Helvetica"/>
              </a:defRPr>
            </a:lvl1pPr>
            <a:lvl2pPr marL="742950" indent="-285750">
              <a:buFont typeface="Sketch Rockwell" pitchFamily="2" charset="0"/>
              <a:buChar char="o"/>
              <a:defRPr>
                <a:solidFill>
                  <a:schemeClr val="tx1">
                    <a:lumMod val="65000"/>
                    <a:lumOff val="35000"/>
                  </a:schemeClr>
                </a:solidFill>
                <a:latin typeface="Futura LT Book" pitchFamily="2" charset="0"/>
              </a:defRPr>
            </a:lvl2pPr>
            <a:lvl3pPr marL="1143000" indent="-228600">
              <a:buFont typeface="Sketch Rockwell" pitchFamily="2" charset="0"/>
              <a:buChar char="o"/>
              <a:defRPr>
                <a:solidFill>
                  <a:schemeClr val="tx1">
                    <a:lumMod val="65000"/>
                    <a:lumOff val="35000"/>
                  </a:schemeClr>
                </a:solidFill>
                <a:latin typeface="Futura LT Book" pitchFamily="2" charset="0"/>
              </a:defRPr>
            </a:lvl3pPr>
            <a:lvl4pPr marL="1600200" indent="-228600">
              <a:buFont typeface="Sketch Rockwell" pitchFamily="2" charset="0"/>
              <a:buChar char="o"/>
              <a:defRPr>
                <a:solidFill>
                  <a:schemeClr val="tx1">
                    <a:lumMod val="65000"/>
                    <a:lumOff val="35000"/>
                  </a:schemeClr>
                </a:solidFill>
                <a:latin typeface="Futura LT Book" pitchFamily="2" charset="0"/>
              </a:defRPr>
            </a:lvl4pPr>
            <a:lvl5pPr marL="2057400" indent="-228600">
              <a:buFont typeface="Sketch Rockwell" pitchFamily="2" charset="0"/>
              <a:buChar char="o"/>
              <a:defRPr>
                <a:solidFill>
                  <a:schemeClr val="tx1">
                    <a:lumMod val="65000"/>
                    <a:lumOff val="35000"/>
                  </a:schemeClr>
                </a:solidFill>
                <a:latin typeface="Futura LT Book" pitchFamily="2" charset="0"/>
              </a:defRPr>
            </a:lvl5pPr>
          </a:lstStyle>
          <a:p>
            <a:pPr lvl="0"/>
            <a:endParaRPr lang="en-JM" dirty="0"/>
          </a:p>
        </p:txBody>
      </p:sp>
      <p:sp>
        <p:nvSpPr>
          <p:cNvPr id="5"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latin typeface="Helvetica Light"/>
                <a:cs typeface="Helvetica Light"/>
              </a:defRPr>
            </a:lvl1pPr>
          </a:lstStyle>
          <a:p>
            <a:r>
              <a:rPr lang="en-US" dirty="0" smtClean="0"/>
              <a:t>Click to edit Master title style</a:t>
            </a:r>
            <a:endParaRPr lang="en-JM" dirty="0"/>
          </a:p>
        </p:txBody>
      </p:sp>
      <p:sp>
        <p:nvSpPr>
          <p:cNvPr id="8"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510703526"/>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4_Title and Content">
    <p:spTree>
      <p:nvGrpSpPr>
        <p:cNvPr id="1" name=""/>
        <p:cNvGrpSpPr/>
        <p:nvPr/>
      </p:nvGrpSpPr>
      <p:grpSpPr>
        <a:xfrm>
          <a:off x="0" y="0"/>
          <a:ext cx="0" cy="0"/>
          <a:chOff x="0" y="0"/>
          <a:chExt cx="0" cy="0"/>
        </a:xfrm>
      </p:grpSpPr>
      <p:sp>
        <p:nvSpPr>
          <p:cNvPr id="7" name="Text Placeholder 13"/>
          <p:cNvSpPr>
            <a:spLocks noGrp="1"/>
          </p:cNvSpPr>
          <p:nvPr>
            <p:ph type="body" sz="quarter" idx="47"/>
          </p:nvPr>
        </p:nvSpPr>
        <p:spPr>
          <a:xfrm>
            <a:off x="959484" y="2286000"/>
            <a:ext cx="3048000" cy="537633"/>
          </a:xfrm>
        </p:spPr>
        <p:txBody>
          <a:bodyPr anchor="ctr">
            <a:normAutofit/>
          </a:bodyPr>
          <a:lstStyle>
            <a:lvl1pPr marL="0" indent="0">
              <a:buFontTx/>
              <a:buNone/>
              <a:defRPr sz="1100" b="0">
                <a:solidFill>
                  <a:srgbClr val="A6A6A6"/>
                </a:solidFill>
                <a:latin typeface="Helvetica"/>
                <a:ea typeface="Calibri"/>
                <a:cs typeface="Helvetica"/>
              </a:defRPr>
            </a:lvl1pPr>
          </a:lstStyle>
          <a:p>
            <a:pPr lvl="0"/>
            <a:endParaRPr lang="en-JM" dirty="0"/>
          </a:p>
        </p:txBody>
      </p:sp>
      <p:sp>
        <p:nvSpPr>
          <p:cNvPr id="8" name="Text Placeholder 13"/>
          <p:cNvSpPr>
            <a:spLocks noGrp="1"/>
          </p:cNvSpPr>
          <p:nvPr>
            <p:ph type="body" sz="quarter" idx="48"/>
          </p:nvPr>
        </p:nvSpPr>
        <p:spPr>
          <a:xfrm>
            <a:off x="959802" y="3043767"/>
            <a:ext cx="3048000" cy="537633"/>
          </a:xfrm>
        </p:spPr>
        <p:txBody>
          <a:bodyPr anchor="ctr">
            <a:normAutofit/>
          </a:bodyPr>
          <a:lstStyle>
            <a:lvl1pPr marL="0" indent="0">
              <a:buFontTx/>
              <a:buNone/>
              <a:defRPr sz="1100" b="0">
                <a:solidFill>
                  <a:srgbClr val="A6A6A6"/>
                </a:solidFill>
                <a:latin typeface="Helvetica"/>
                <a:ea typeface="Calibri"/>
                <a:cs typeface="Helvetica"/>
              </a:defRPr>
            </a:lvl1pPr>
          </a:lstStyle>
          <a:p>
            <a:pPr lvl="0"/>
            <a:endParaRPr lang="en-JM" dirty="0"/>
          </a:p>
        </p:txBody>
      </p:sp>
      <p:sp>
        <p:nvSpPr>
          <p:cNvPr id="9" name="Text Placeholder 13"/>
          <p:cNvSpPr>
            <a:spLocks noGrp="1"/>
          </p:cNvSpPr>
          <p:nvPr>
            <p:ph type="body" sz="quarter" idx="49"/>
          </p:nvPr>
        </p:nvSpPr>
        <p:spPr>
          <a:xfrm>
            <a:off x="960120" y="3793818"/>
            <a:ext cx="3048000" cy="537633"/>
          </a:xfrm>
        </p:spPr>
        <p:txBody>
          <a:bodyPr anchor="ctr">
            <a:normAutofit/>
          </a:bodyPr>
          <a:lstStyle>
            <a:lvl1pPr marL="0" indent="0">
              <a:buFontTx/>
              <a:buNone/>
              <a:defRPr sz="1100" b="0">
                <a:solidFill>
                  <a:srgbClr val="A6A6A6"/>
                </a:solidFill>
                <a:latin typeface="Helvetica"/>
                <a:ea typeface="Calibri"/>
                <a:cs typeface="Helvetica"/>
              </a:defRPr>
            </a:lvl1pPr>
          </a:lstStyle>
          <a:p>
            <a:pPr lvl="0"/>
            <a:endParaRPr lang="en-JM" dirty="0"/>
          </a:p>
        </p:txBody>
      </p:sp>
      <p:sp>
        <p:nvSpPr>
          <p:cNvPr id="10" name="Text Placeholder 13"/>
          <p:cNvSpPr>
            <a:spLocks noGrp="1"/>
          </p:cNvSpPr>
          <p:nvPr>
            <p:ph type="body" sz="quarter" idx="50"/>
          </p:nvPr>
        </p:nvSpPr>
        <p:spPr>
          <a:xfrm>
            <a:off x="960120" y="4534652"/>
            <a:ext cx="3048000" cy="537633"/>
          </a:xfrm>
        </p:spPr>
        <p:txBody>
          <a:bodyPr anchor="ctr">
            <a:normAutofit/>
          </a:bodyPr>
          <a:lstStyle>
            <a:lvl1pPr marL="0" indent="0">
              <a:buFontTx/>
              <a:buNone/>
              <a:defRPr sz="1100" b="0">
                <a:solidFill>
                  <a:srgbClr val="A6A6A6"/>
                </a:solidFill>
                <a:latin typeface="Helvetica"/>
                <a:ea typeface="Calibri"/>
                <a:cs typeface="Helvetica"/>
              </a:defRPr>
            </a:lvl1pPr>
          </a:lstStyle>
          <a:p>
            <a:pPr lvl="0"/>
            <a:endParaRPr lang="en-JM" dirty="0"/>
          </a:p>
        </p:txBody>
      </p:sp>
      <p:sp>
        <p:nvSpPr>
          <p:cNvPr id="11" name="Text Placeholder 13"/>
          <p:cNvSpPr>
            <a:spLocks noGrp="1"/>
          </p:cNvSpPr>
          <p:nvPr>
            <p:ph type="body" sz="quarter" idx="51"/>
          </p:nvPr>
        </p:nvSpPr>
        <p:spPr>
          <a:xfrm>
            <a:off x="960120" y="5216218"/>
            <a:ext cx="3048000" cy="537633"/>
          </a:xfrm>
        </p:spPr>
        <p:txBody>
          <a:bodyPr anchor="ctr">
            <a:normAutofit/>
          </a:bodyPr>
          <a:lstStyle>
            <a:lvl1pPr marL="0" indent="0">
              <a:buFontTx/>
              <a:buNone/>
              <a:defRPr sz="1100" b="0">
                <a:solidFill>
                  <a:srgbClr val="A6A6A6"/>
                </a:solidFill>
                <a:latin typeface="Helvetica"/>
                <a:ea typeface="Calibri"/>
                <a:cs typeface="Helvetica"/>
              </a:defRPr>
            </a:lvl1pPr>
          </a:lstStyle>
          <a:p>
            <a:pPr lvl="0"/>
            <a:endParaRPr lang="en-JM" dirty="0"/>
          </a:p>
        </p:txBody>
      </p:sp>
      <p:sp>
        <p:nvSpPr>
          <p:cNvPr id="12" name="Content Placeholder 6"/>
          <p:cNvSpPr>
            <a:spLocks noGrp="1"/>
          </p:cNvSpPr>
          <p:nvPr>
            <p:ph sz="quarter" idx="55" hasCustomPrompt="1"/>
          </p:nvPr>
        </p:nvSpPr>
        <p:spPr>
          <a:xfrm>
            <a:off x="533400" y="2331721"/>
            <a:ext cx="468000" cy="467999"/>
          </a:xfrm>
          <a:prstGeom prst="roundRect">
            <a:avLst>
              <a:gd name="adj" fmla="val 50000"/>
            </a:avLst>
          </a:prstGeom>
          <a:solidFill>
            <a:srgbClr val="FD5E3F"/>
          </a:solidFill>
        </p:spPr>
        <p:txBody>
          <a:bodyPr anchor="ctr">
            <a:noAutofit/>
          </a:bodyPr>
          <a:lstStyle>
            <a:lvl1pPr marL="0" indent="0" algn="ctr">
              <a:buFontTx/>
              <a:buNone/>
              <a:defRPr sz="1600">
                <a:solidFill>
                  <a:schemeClr val="bg1"/>
                </a:solidFill>
                <a:latin typeface="Helvetica"/>
                <a:ea typeface="Calibri"/>
                <a:cs typeface="Helvetica"/>
              </a:defRPr>
            </a:lvl1pPr>
          </a:lstStyle>
          <a:p>
            <a:pPr lvl="0"/>
            <a:r>
              <a:rPr lang="en-JM" dirty="0" smtClean="0"/>
              <a:t>1</a:t>
            </a:r>
            <a:endParaRPr lang="en-JM" dirty="0"/>
          </a:p>
        </p:txBody>
      </p:sp>
      <p:sp>
        <p:nvSpPr>
          <p:cNvPr id="17" name="Text Placeholder 13"/>
          <p:cNvSpPr>
            <a:spLocks noGrp="1"/>
          </p:cNvSpPr>
          <p:nvPr>
            <p:ph type="body" sz="quarter" idx="60"/>
          </p:nvPr>
        </p:nvSpPr>
        <p:spPr>
          <a:xfrm>
            <a:off x="5105082" y="2286000"/>
            <a:ext cx="3048000" cy="537633"/>
          </a:xfrm>
        </p:spPr>
        <p:txBody>
          <a:bodyPr anchor="ctr">
            <a:normAutofit/>
          </a:bodyPr>
          <a:lstStyle>
            <a:lvl1pPr marL="0" indent="0">
              <a:buFontTx/>
              <a:buNone/>
              <a:defRPr sz="1100" b="0">
                <a:solidFill>
                  <a:srgbClr val="A6A6A6"/>
                </a:solidFill>
                <a:latin typeface="Helvetica"/>
                <a:ea typeface="Calibri"/>
                <a:cs typeface="Helvetica"/>
              </a:defRPr>
            </a:lvl1pPr>
          </a:lstStyle>
          <a:p>
            <a:pPr lvl="0"/>
            <a:endParaRPr lang="en-JM" dirty="0"/>
          </a:p>
        </p:txBody>
      </p:sp>
      <p:sp>
        <p:nvSpPr>
          <p:cNvPr id="18" name="Text Placeholder 13"/>
          <p:cNvSpPr>
            <a:spLocks noGrp="1"/>
          </p:cNvSpPr>
          <p:nvPr>
            <p:ph type="body" sz="quarter" idx="61"/>
          </p:nvPr>
        </p:nvSpPr>
        <p:spPr>
          <a:xfrm>
            <a:off x="5105400" y="3043767"/>
            <a:ext cx="3048000" cy="537633"/>
          </a:xfrm>
        </p:spPr>
        <p:txBody>
          <a:bodyPr anchor="ctr">
            <a:normAutofit/>
          </a:bodyPr>
          <a:lstStyle>
            <a:lvl1pPr marL="0" indent="0">
              <a:buFontTx/>
              <a:buNone/>
              <a:defRPr sz="1100" b="0">
                <a:solidFill>
                  <a:srgbClr val="A6A6A6"/>
                </a:solidFill>
                <a:latin typeface="Helvetica"/>
                <a:ea typeface="Calibri"/>
                <a:cs typeface="Helvetica"/>
              </a:defRPr>
            </a:lvl1pPr>
          </a:lstStyle>
          <a:p>
            <a:pPr lvl="0"/>
            <a:endParaRPr lang="en-JM" dirty="0"/>
          </a:p>
        </p:txBody>
      </p:sp>
      <p:sp>
        <p:nvSpPr>
          <p:cNvPr id="19" name="Text Placeholder 13"/>
          <p:cNvSpPr>
            <a:spLocks noGrp="1"/>
          </p:cNvSpPr>
          <p:nvPr>
            <p:ph type="body" sz="quarter" idx="62"/>
          </p:nvPr>
        </p:nvSpPr>
        <p:spPr>
          <a:xfrm>
            <a:off x="5105400" y="3793818"/>
            <a:ext cx="3048000" cy="537633"/>
          </a:xfrm>
        </p:spPr>
        <p:txBody>
          <a:bodyPr anchor="ctr">
            <a:normAutofit/>
          </a:bodyPr>
          <a:lstStyle>
            <a:lvl1pPr marL="0" indent="0">
              <a:buFontTx/>
              <a:buNone/>
              <a:defRPr sz="1100" b="0">
                <a:solidFill>
                  <a:srgbClr val="A6A6A6"/>
                </a:solidFill>
                <a:latin typeface="Helvetica"/>
                <a:ea typeface="Calibri"/>
                <a:cs typeface="Helvetica"/>
              </a:defRPr>
            </a:lvl1pPr>
          </a:lstStyle>
          <a:p>
            <a:pPr lvl="0"/>
            <a:endParaRPr lang="en-JM" dirty="0"/>
          </a:p>
        </p:txBody>
      </p:sp>
      <p:sp>
        <p:nvSpPr>
          <p:cNvPr id="20" name="Text Placeholder 13"/>
          <p:cNvSpPr>
            <a:spLocks noGrp="1"/>
          </p:cNvSpPr>
          <p:nvPr>
            <p:ph type="body" sz="quarter" idx="63"/>
          </p:nvPr>
        </p:nvSpPr>
        <p:spPr>
          <a:xfrm>
            <a:off x="5105400" y="4534652"/>
            <a:ext cx="3048000" cy="537633"/>
          </a:xfrm>
        </p:spPr>
        <p:txBody>
          <a:bodyPr anchor="ctr">
            <a:normAutofit/>
          </a:bodyPr>
          <a:lstStyle>
            <a:lvl1pPr marL="0" indent="0">
              <a:buFontTx/>
              <a:buNone/>
              <a:defRPr sz="1100" b="0">
                <a:solidFill>
                  <a:srgbClr val="A6A6A6"/>
                </a:solidFill>
                <a:latin typeface="Helvetica"/>
                <a:ea typeface="Calibri"/>
                <a:cs typeface="Helvetica"/>
              </a:defRPr>
            </a:lvl1pPr>
          </a:lstStyle>
          <a:p>
            <a:pPr lvl="0"/>
            <a:endParaRPr lang="en-JM" dirty="0"/>
          </a:p>
        </p:txBody>
      </p:sp>
      <p:sp>
        <p:nvSpPr>
          <p:cNvPr id="21" name="Text Placeholder 13"/>
          <p:cNvSpPr>
            <a:spLocks noGrp="1"/>
          </p:cNvSpPr>
          <p:nvPr>
            <p:ph type="body" sz="quarter" idx="64"/>
          </p:nvPr>
        </p:nvSpPr>
        <p:spPr>
          <a:xfrm>
            <a:off x="5105400" y="5216218"/>
            <a:ext cx="3048000" cy="537633"/>
          </a:xfrm>
        </p:spPr>
        <p:txBody>
          <a:bodyPr anchor="ctr">
            <a:normAutofit/>
          </a:bodyPr>
          <a:lstStyle>
            <a:lvl1pPr marL="0" indent="0">
              <a:buFontTx/>
              <a:buNone/>
              <a:defRPr sz="1100" b="0">
                <a:solidFill>
                  <a:srgbClr val="A6A6A6"/>
                </a:solidFill>
                <a:latin typeface="Helvetica"/>
                <a:ea typeface="Calibri"/>
                <a:cs typeface="Helvetica"/>
              </a:defRPr>
            </a:lvl1pPr>
          </a:lstStyle>
          <a:p>
            <a:pPr lvl="0"/>
            <a:endParaRPr lang="en-JM" dirty="0"/>
          </a:p>
        </p:txBody>
      </p:sp>
      <p:sp>
        <p:nvSpPr>
          <p:cNvPr id="27" name="Content Placeholder 6"/>
          <p:cNvSpPr>
            <a:spLocks noGrp="1"/>
          </p:cNvSpPr>
          <p:nvPr>
            <p:ph sz="quarter" idx="65" hasCustomPrompt="1"/>
          </p:nvPr>
        </p:nvSpPr>
        <p:spPr>
          <a:xfrm>
            <a:off x="533400" y="3063241"/>
            <a:ext cx="468000" cy="467999"/>
          </a:xfrm>
          <a:prstGeom prst="roundRect">
            <a:avLst>
              <a:gd name="adj" fmla="val 50000"/>
            </a:avLst>
          </a:prstGeom>
          <a:solidFill>
            <a:srgbClr val="FD5E3F"/>
          </a:solidFill>
        </p:spPr>
        <p:txBody>
          <a:bodyPr anchor="ctr">
            <a:noAutofit/>
          </a:bodyPr>
          <a:lstStyle>
            <a:lvl1pPr marL="0" indent="0" algn="ctr">
              <a:buFontTx/>
              <a:buNone/>
              <a:defRPr sz="1600">
                <a:solidFill>
                  <a:schemeClr val="bg1"/>
                </a:solidFill>
                <a:latin typeface="Helvetica"/>
                <a:ea typeface="Calibri"/>
                <a:cs typeface="Helvetica"/>
              </a:defRPr>
            </a:lvl1pPr>
          </a:lstStyle>
          <a:p>
            <a:pPr lvl="0"/>
            <a:r>
              <a:rPr lang="en-JM" dirty="0" smtClean="0"/>
              <a:t>1</a:t>
            </a:r>
            <a:endParaRPr lang="en-JM" dirty="0"/>
          </a:p>
        </p:txBody>
      </p:sp>
      <p:sp>
        <p:nvSpPr>
          <p:cNvPr id="28" name="Content Placeholder 6"/>
          <p:cNvSpPr>
            <a:spLocks noGrp="1"/>
          </p:cNvSpPr>
          <p:nvPr>
            <p:ph sz="quarter" idx="66" hasCustomPrompt="1"/>
          </p:nvPr>
        </p:nvSpPr>
        <p:spPr>
          <a:xfrm>
            <a:off x="533400" y="3855721"/>
            <a:ext cx="468000" cy="467999"/>
          </a:xfrm>
          <a:prstGeom prst="roundRect">
            <a:avLst>
              <a:gd name="adj" fmla="val 50000"/>
            </a:avLst>
          </a:prstGeom>
          <a:solidFill>
            <a:srgbClr val="FD5E3F"/>
          </a:solidFill>
        </p:spPr>
        <p:txBody>
          <a:bodyPr anchor="ctr">
            <a:noAutofit/>
          </a:bodyPr>
          <a:lstStyle>
            <a:lvl1pPr marL="0" indent="0" algn="ctr">
              <a:buFontTx/>
              <a:buNone/>
              <a:defRPr sz="1600">
                <a:solidFill>
                  <a:schemeClr val="bg1"/>
                </a:solidFill>
                <a:latin typeface="Helvetica"/>
                <a:ea typeface="Calibri"/>
                <a:cs typeface="Helvetica"/>
              </a:defRPr>
            </a:lvl1pPr>
          </a:lstStyle>
          <a:p>
            <a:pPr lvl="0"/>
            <a:r>
              <a:rPr lang="en-JM" dirty="0" smtClean="0"/>
              <a:t>1</a:t>
            </a:r>
            <a:endParaRPr lang="en-JM" dirty="0"/>
          </a:p>
        </p:txBody>
      </p:sp>
      <p:sp>
        <p:nvSpPr>
          <p:cNvPr id="29" name="Content Placeholder 6"/>
          <p:cNvSpPr>
            <a:spLocks noGrp="1"/>
          </p:cNvSpPr>
          <p:nvPr>
            <p:ph sz="quarter" idx="67" hasCustomPrompt="1"/>
          </p:nvPr>
        </p:nvSpPr>
        <p:spPr>
          <a:xfrm>
            <a:off x="533400" y="4566921"/>
            <a:ext cx="468000" cy="467999"/>
          </a:xfrm>
          <a:prstGeom prst="roundRect">
            <a:avLst>
              <a:gd name="adj" fmla="val 50000"/>
            </a:avLst>
          </a:prstGeom>
          <a:solidFill>
            <a:srgbClr val="FD5E3F"/>
          </a:solidFill>
        </p:spPr>
        <p:txBody>
          <a:bodyPr anchor="ctr">
            <a:noAutofit/>
          </a:bodyPr>
          <a:lstStyle>
            <a:lvl1pPr marL="0" indent="0" algn="ctr">
              <a:buFontTx/>
              <a:buNone/>
              <a:defRPr sz="1600">
                <a:solidFill>
                  <a:schemeClr val="bg1"/>
                </a:solidFill>
                <a:latin typeface="Helvetica"/>
                <a:ea typeface="Calibri"/>
                <a:cs typeface="Helvetica"/>
              </a:defRPr>
            </a:lvl1pPr>
          </a:lstStyle>
          <a:p>
            <a:pPr lvl="0"/>
            <a:r>
              <a:rPr lang="en-JM" dirty="0" smtClean="0"/>
              <a:t>1</a:t>
            </a:r>
            <a:endParaRPr lang="en-JM" dirty="0"/>
          </a:p>
        </p:txBody>
      </p:sp>
      <p:sp>
        <p:nvSpPr>
          <p:cNvPr id="30" name="Content Placeholder 6"/>
          <p:cNvSpPr>
            <a:spLocks noGrp="1"/>
          </p:cNvSpPr>
          <p:nvPr>
            <p:ph sz="quarter" idx="68" hasCustomPrompt="1"/>
          </p:nvPr>
        </p:nvSpPr>
        <p:spPr>
          <a:xfrm>
            <a:off x="533400" y="5278121"/>
            <a:ext cx="468000" cy="467999"/>
          </a:xfrm>
          <a:prstGeom prst="roundRect">
            <a:avLst>
              <a:gd name="adj" fmla="val 50000"/>
            </a:avLst>
          </a:prstGeom>
          <a:solidFill>
            <a:srgbClr val="FD5E3F"/>
          </a:solidFill>
        </p:spPr>
        <p:txBody>
          <a:bodyPr anchor="ctr">
            <a:noAutofit/>
          </a:bodyPr>
          <a:lstStyle>
            <a:lvl1pPr marL="0" indent="0" algn="ctr">
              <a:buFontTx/>
              <a:buNone/>
              <a:defRPr sz="1600">
                <a:solidFill>
                  <a:schemeClr val="bg1"/>
                </a:solidFill>
                <a:latin typeface="Helvetica"/>
                <a:ea typeface="Calibri"/>
                <a:cs typeface="Helvetica"/>
              </a:defRPr>
            </a:lvl1pPr>
          </a:lstStyle>
          <a:p>
            <a:pPr lvl="0"/>
            <a:r>
              <a:rPr lang="en-JM" dirty="0" smtClean="0"/>
              <a:t>1</a:t>
            </a:r>
            <a:endParaRPr lang="en-JM" dirty="0"/>
          </a:p>
        </p:txBody>
      </p:sp>
      <p:sp>
        <p:nvSpPr>
          <p:cNvPr id="31" name="Content Placeholder 6"/>
          <p:cNvSpPr>
            <a:spLocks noGrp="1" noChangeAspect="1"/>
          </p:cNvSpPr>
          <p:nvPr>
            <p:ph sz="quarter" idx="69" hasCustomPrompt="1"/>
          </p:nvPr>
        </p:nvSpPr>
        <p:spPr>
          <a:xfrm>
            <a:off x="4648200" y="2331721"/>
            <a:ext cx="468000" cy="467999"/>
          </a:xfrm>
          <a:prstGeom prst="roundRect">
            <a:avLst>
              <a:gd name="adj" fmla="val 50000"/>
            </a:avLst>
          </a:prstGeom>
          <a:solidFill>
            <a:srgbClr val="10AE99"/>
          </a:solidFill>
        </p:spPr>
        <p:txBody>
          <a:bodyPr anchor="ctr">
            <a:noAutofit/>
          </a:bodyPr>
          <a:lstStyle>
            <a:lvl1pPr marL="0" indent="0" algn="ctr">
              <a:buFontTx/>
              <a:buNone/>
              <a:defRPr sz="1600">
                <a:solidFill>
                  <a:schemeClr val="bg1"/>
                </a:solidFill>
                <a:latin typeface="Helvetica"/>
                <a:ea typeface="Calibri"/>
                <a:cs typeface="Helvetica"/>
              </a:defRPr>
            </a:lvl1pPr>
          </a:lstStyle>
          <a:p>
            <a:pPr lvl="0"/>
            <a:r>
              <a:rPr lang="en-JM" dirty="0" smtClean="0"/>
              <a:t>1</a:t>
            </a:r>
            <a:endParaRPr lang="en-JM" dirty="0"/>
          </a:p>
        </p:txBody>
      </p:sp>
      <p:sp>
        <p:nvSpPr>
          <p:cNvPr id="32" name="Content Placeholder 6"/>
          <p:cNvSpPr>
            <a:spLocks noGrp="1" noChangeAspect="1"/>
          </p:cNvSpPr>
          <p:nvPr>
            <p:ph sz="quarter" idx="70" hasCustomPrompt="1"/>
          </p:nvPr>
        </p:nvSpPr>
        <p:spPr>
          <a:xfrm>
            <a:off x="4648200" y="3063241"/>
            <a:ext cx="468000" cy="467999"/>
          </a:xfrm>
          <a:prstGeom prst="roundRect">
            <a:avLst>
              <a:gd name="adj" fmla="val 50000"/>
            </a:avLst>
          </a:prstGeom>
          <a:solidFill>
            <a:srgbClr val="10AE99"/>
          </a:solidFill>
        </p:spPr>
        <p:txBody>
          <a:bodyPr anchor="ctr">
            <a:noAutofit/>
          </a:bodyPr>
          <a:lstStyle>
            <a:lvl1pPr marL="0" indent="0" algn="ctr">
              <a:buFontTx/>
              <a:buNone/>
              <a:defRPr sz="1600">
                <a:solidFill>
                  <a:schemeClr val="bg1"/>
                </a:solidFill>
                <a:latin typeface="Helvetica"/>
                <a:ea typeface="Calibri"/>
                <a:cs typeface="Helvetica"/>
              </a:defRPr>
            </a:lvl1pPr>
          </a:lstStyle>
          <a:p>
            <a:pPr lvl="0"/>
            <a:r>
              <a:rPr lang="en-JM" dirty="0" smtClean="0"/>
              <a:t>1</a:t>
            </a:r>
            <a:endParaRPr lang="en-JM" dirty="0"/>
          </a:p>
        </p:txBody>
      </p:sp>
      <p:sp>
        <p:nvSpPr>
          <p:cNvPr id="33" name="Content Placeholder 6"/>
          <p:cNvSpPr>
            <a:spLocks noGrp="1" noChangeAspect="1"/>
          </p:cNvSpPr>
          <p:nvPr>
            <p:ph sz="quarter" idx="71" hasCustomPrompt="1"/>
          </p:nvPr>
        </p:nvSpPr>
        <p:spPr>
          <a:xfrm>
            <a:off x="4648200" y="3855721"/>
            <a:ext cx="468000" cy="467999"/>
          </a:xfrm>
          <a:prstGeom prst="roundRect">
            <a:avLst>
              <a:gd name="adj" fmla="val 50000"/>
            </a:avLst>
          </a:prstGeom>
          <a:solidFill>
            <a:srgbClr val="10AE99"/>
          </a:solidFill>
        </p:spPr>
        <p:txBody>
          <a:bodyPr anchor="ctr">
            <a:noAutofit/>
          </a:bodyPr>
          <a:lstStyle>
            <a:lvl1pPr marL="0" indent="0" algn="ctr">
              <a:buFontTx/>
              <a:buNone/>
              <a:defRPr sz="1600">
                <a:solidFill>
                  <a:schemeClr val="bg1"/>
                </a:solidFill>
                <a:latin typeface="Helvetica"/>
                <a:ea typeface="Calibri"/>
                <a:cs typeface="Helvetica"/>
              </a:defRPr>
            </a:lvl1pPr>
          </a:lstStyle>
          <a:p>
            <a:pPr lvl="0"/>
            <a:r>
              <a:rPr lang="en-JM" dirty="0" smtClean="0"/>
              <a:t>1</a:t>
            </a:r>
            <a:endParaRPr lang="en-JM" dirty="0"/>
          </a:p>
        </p:txBody>
      </p:sp>
      <p:sp>
        <p:nvSpPr>
          <p:cNvPr id="34" name="Content Placeholder 6"/>
          <p:cNvSpPr>
            <a:spLocks noGrp="1" noChangeAspect="1"/>
          </p:cNvSpPr>
          <p:nvPr>
            <p:ph sz="quarter" idx="72" hasCustomPrompt="1"/>
          </p:nvPr>
        </p:nvSpPr>
        <p:spPr>
          <a:xfrm>
            <a:off x="4648200" y="4566921"/>
            <a:ext cx="468000" cy="467999"/>
          </a:xfrm>
          <a:prstGeom prst="roundRect">
            <a:avLst>
              <a:gd name="adj" fmla="val 50000"/>
            </a:avLst>
          </a:prstGeom>
          <a:solidFill>
            <a:srgbClr val="10AE99"/>
          </a:solidFill>
        </p:spPr>
        <p:txBody>
          <a:bodyPr anchor="ctr">
            <a:noAutofit/>
          </a:bodyPr>
          <a:lstStyle>
            <a:lvl1pPr marL="0" indent="0" algn="ctr">
              <a:buFontTx/>
              <a:buNone/>
              <a:defRPr sz="1600">
                <a:solidFill>
                  <a:schemeClr val="bg1"/>
                </a:solidFill>
                <a:latin typeface="Helvetica"/>
                <a:ea typeface="Calibri"/>
                <a:cs typeface="Helvetica"/>
              </a:defRPr>
            </a:lvl1pPr>
          </a:lstStyle>
          <a:p>
            <a:pPr lvl="0"/>
            <a:r>
              <a:rPr lang="en-JM" dirty="0" smtClean="0"/>
              <a:t>1</a:t>
            </a:r>
            <a:endParaRPr lang="en-JM" dirty="0"/>
          </a:p>
        </p:txBody>
      </p:sp>
      <p:sp>
        <p:nvSpPr>
          <p:cNvPr id="35" name="Content Placeholder 6"/>
          <p:cNvSpPr>
            <a:spLocks noGrp="1" noChangeAspect="1"/>
          </p:cNvSpPr>
          <p:nvPr>
            <p:ph sz="quarter" idx="73" hasCustomPrompt="1"/>
          </p:nvPr>
        </p:nvSpPr>
        <p:spPr>
          <a:xfrm>
            <a:off x="4648200" y="5278121"/>
            <a:ext cx="468000" cy="467999"/>
          </a:xfrm>
          <a:prstGeom prst="roundRect">
            <a:avLst>
              <a:gd name="adj" fmla="val 50000"/>
            </a:avLst>
          </a:prstGeom>
          <a:solidFill>
            <a:srgbClr val="10AE99"/>
          </a:solidFill>
        </p:spPr>
        <p:txBody>
          <a:bodyPr anchor="ctr">
            <a:noAutofit/>
          </a:bodyPr>
          <a:lstStyle>
            <a:lvl1pPr marL="0" indent="0" algn="ctr">
              <a:buFontTx/>
              <a:buNone/>
              <a:defRPr sz="1600">
                <a:solidFill>
                  <a:schemeClr val="bg1"/>
                </a:solidFill>
                <a:latin typeface="Helvetica"/>
                <a:ea typeface="Calibri"/>
                <a:cs typeface="Helvetica"/>
              </a:defRPr>
            </a:lvl1pPr>
          </a:lstStyle>
          <a:p>
            <a:pPr lvl="0"/>
            <a:r>
              <a:rPr lang="en-JM" dirty="0" smtClean="0"/>
              <a:t>1</a:t>
            </a:r>
            <a:endParaRPr lang="en-JM" dirty="0"/>
          </a:p>
        </p:txBody>
      </p:sp>
      <p:sp>
        <p:nvSpPr>
          <p:cNvPr id="24"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26"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889010583"/>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6"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3557684817"/>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08200"/>
            <a:ext cx="8229600" cy="3962403"/>
          </a:xfrm>
        </p:spPr>
        <p:txBody>
          <a:bodyPr>
            <a:normAutofit/>
          </a:bodyPr>
          <a:lstStyle>
            <a:lvl1pPr>
              <a:defRPr sz="1400">
                <a:latin typeface="Helvetica"/>
                <a:cs typeface="Helvetica"/>
              </a:defRPr>
            </a:lvl1pPr>
            <a:lvl2pPr>
              <a:defRPr sz="1200">
                <a:latin typeface="Helvetica"/>
                <a:cs typeface="Helvetica"/>
              </a:defRPr>
            </a:lvl2pPr>
            <a:lvl3pPr>
              <a:defRPr sz="1100">
                <a:latin typeface="Helvetica"/>
                <a:cs typeface="Helvetica"/>
              </a:defRPr>
            </a:lvl3pPr>
            <a:lvl4pPr>
              <a:defRPr sz="1050">
                <a:latin typeface="Helvetica"/>
                <a:cs typeface="Helvetica"/>
              </a:defRPr>
            </a:lvl4pPr>
            <a:lvl5pPr>
              <a:defRPr sz="1050">
                <a:latin typeface="Helvetica"/>
                <a:cs typeface="Helvetica"/>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5"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7"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188825639"/>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2_Title and Content">
    <p:spTree>
      <p:nvGrpSpPr>
        <p:cNvPr id="1" name=""/>
        <p:cNvGrpSpPr/>
        <p:nvPr/>
      </p:nvGrpSpPr>
      <p:grpSpPr>
        <a:xfrm>
          <a:off x="0" y="0"/>
          <a:ext cx="0" cy="0"/>
          <a:chOff x="0" y="0"/>
          <a:chExt cx="0" cy="0"/>
        </a:xfrm>
      </p:grpSpPr>
      <p:sp>
        <p:nvSpPr>
          <p:cNvPr id="8" name="Text Placeholder 2"/>
          <p:cNvSpPr>
            <a:spLocks noGrp="1"/>
          </p:cNvSpPr>
          <p:nvPr>
            <p:ph type="body" sz="quarter" idx="33"/>
          </p:nvPr>
        </p:nvSpPr>
        <p:spPr>
          <a:xfrm>
            <a:off x="838200" y="2148840"/>
            <a:ext cx="2133600" cy="365760"/>
          </a:xfrm>
        </p:spPr>
        <p:txBody>
          <a:bodyPr>
            <a:noAutofit/>
          </a:bodyPr>
          <a:lstStyle>
            <a:lvl1pPr marL="0" indent="0">
              <a:buNone/>
              <a:defRPr sz="1200">
                <a:solidFill>
                  <a:srgbClr val="10AE99"/>
                </a:solidFill>
                <a:latin typeface="Helvetica"/>
                <a:cs typeface="Helvetica"/>
              </a:defRPr>
            </a:lvl1pPr>
          </a:lstStyle>
          <a:p>
            <a:pPr lvl="0"/>
            <a:endParaRPr lang="en-JM" dirty="0"/>
          </a:p>
        </p:txBody>
      </p:sp>
      <p:sp>
        <p:nvSpPr>
          <p:cNvPr id="9" name="Text Placeholder 14"/>
          <p:cNvSpPr>
            <a:spLocks noGrp="1"/>
          </p:cNvSpPr>
          <p:nvPr>
            <p:ph type="body" sz="quarter" idx="34"/>
          </p:nvPr>
        </p:nvSpPr>
        <p:spPr>
          <a:xfrm>
            <a:off x="838200" y="2413000"/>
            <a:ext cx="2819400" cy="812800"/>
          </a:xfrm>
        </p:spPr>
        <p:txBody>
          <a:bodyPr>
            <a:normAutofit/>
          </a:bodyPr>
          <a:lstStyle>
            <a:lvl1pPr marL="0" indent="0">
              <a:buFontTx/>
              <a:buNone/>
              <a:defRPr sz="900">
                <a:solidFill>
                  <a:srgbClr val="A6A6A6"/>
                </a:solidFill>
                <a:latin typeface="Helvetica"/>
                <a:cs typeface="Helvetic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0" name="Text Placeholder 2"/>
          <p:cNvSpPr>
            <a:spLocks noGrp="1"/>
          </p:cNvSpPr>
          <p:nvPr>
            <p:ph type="body" sz="quarter" idx="35"/>
          </p:nvPr>
        </p:nvSpPr>
        <p:spPr>
          <a:xfrm>
            <a:off x="838200" y="3571240"/>
            <a:ext cx="2133600" cy="365760"/>
          </a:xfrm>
        </p:spPr>
        <p:txBody>
          <a:bodyPr>
            <a:noAutofit/>
          </a:bodyPr>
          <a:lstStyle>
            <a:lvl1pPr marL="0" indent="0">
              <a:buNone/>
              <a:defRPr sz="1200">
                <a:solidFill>
                  <a:srgbClr val="10AE99"/>
                </a:solidFill>
                <a:latin typeface="Helvetica"/>
                <a:cs typeface="Helvetica"/>
              </a:defRPr>
            </a:lvl1pPr>
          </a:lstStyle>
          <a:p>
            <a:pPr lvl="0"/>
            <a:endParaRPr lang="en-JM" dirty="0"/>
          </a:p>
        </p:txBody>
      </p:sp>
      <p:sp>
        <p:nvSpPr>
          <p:cNvPr id="11" name="Text Placeholder 14"/>
          <p:cNvSpPr>
            <a:spLocks noGrp="1"/>
          </p:cNvSpPr>
          <p:nvPr>
            <p:ph type="body" sz="quarter" idx="36"/>
          </p:nvPr>
        </p:nvSpPr>
        <p:spPr>
          <a:xfrm>
            <a:off x="838200" y="3835400"/>
            <a:ext cx="2819400" cy="812800"/>
          </a:xfrm>
        </p:spPr>
        <p:txBody>
          <a:bodyPr>
            <a:normAutofit/>
          </a:bodyPr>
          <a:lstStyle>
            <a:lvl1pPr marL="0" indent="0">
              <a:buFontTx/>
              <a:buNone/>
              <a:defRPr sz="900">
                <a:solidFill>
                  <a:srgbClr val="A6A6A6"/>
                </a:solidFill>
                <a:latin typeface="Helvetica"/>
                <a:cs typeface="Helvetic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2" name="Text Placeholder 2"/>
          <p:cNvSpPr>
            <a:spLocks noGrp="1"/>
          </p:cNvSpPr>
          <p:nvPr>
            <p:ph type="body" sz="quarter" idx="37"/>
          </p:nvPr>
        </p:nvSpPr>
        <p:spPr>
          <a:xfrm>
            <a:off x="838200" y="4993640"/>
            <a:ext cx="2133600" cy="365760"/>
          </a:xfrm>
        </p:spPr>
        <p:txBody>
          <a:bodyPr>
            <a:noAutofit/>
          </a:bodyPr>
          <a:lstStyle>
            <a:lvl1pPr marL="0" indent="0">
              <a:buNone/>
              <a:defRPr sz="1200">
                <a:solidFill>
                  <a:srgbClr val="10AE99"/>
                </a:solidFill>
                <a:latin typeface="Helvetica"/>
                <a:cs typeface="Helvetica"/>
              </a:defRPr>
            </a:lvl1pPr>
          </a:lstStyle>
          <a:p>
            <a:pPr lvl="0"/>
            <a:endParaRPr lang="en-JM" dirty="0"/>
          </a:p>
        </p:txBody>
      </p:sp>
      <p:sp>
        <p:nvSpPr>
          <p:cNvPr id="13" name="Text Placeholder 14"/>
          <p:cNvSpPr>
            <a:spLocks noGrp="1"/>
          </p:cNvSpPr>
          <p:nvPr>
            <p:ph type="body" sz="quarter" idx="38"/>
          </p:nvPr>
        </p:nvSpPr>
        <p:spPr>
          <a:xfrm>
            <a:off x="838200" y="5257800"/>
            <a:ext cx="2819400" cy="812800"/>
          </a:xfrm>
        </p:spPr>
        <p:txBody>
          <a:bodyPr>
            <a:normAutofit/>
          </a:bodyPr>
          <a:lstStyle>
            <a:lvl1pPr marL="0" indent="0">
              <a:buFontTx/>
              <a:buNone/>
              <a:defRPr sz="900">
                <a:solidFill>
                  <a:srgbClr val="A6A6A6"/>
                </a:solidFill>
                <a:latin typeface="Helvetica"/>
                <a:cs typeface="Helvetic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4"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5"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424369850"/>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sp>
        <p:nvSpPr>
          <p:cNvPr id="10" name="Rectangle 9"/>
          <p:cNvSpPr/>
          <p:nvPr userDrawn="1"/>
        </p:nvSpPr>
        <p:spPr>
          <a:xfrm>
            <a:off x="0" y="203200"/>
            <a:ext cx="9144000" cy="3022600"/>
          </a:xfrm>
          <a:prstGeom prst="rect">
            <a:avLst/>
          </a:prstGeom>
          <a:solidFill>
            <a:srgbClr val="34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solidFill>
                <a:schemeClr val="bg1"/>
              </a:solidFill>
              <a:latin typeface="Helvetica"/>
              <a:cs typeface="Helvetica"/>
            </a:endParaRPr>
          </a:p>
        </p:txBody>
      </p:sp>
      <p:sp>
        <p:nvSpPr>
          <p:cNvPr id="2" name="Title 1"/>
          <p:cNvSpPr>
            <a:spLocks noGrp="1"/>
          </p:cNvSpPr>
          <p:nvPr>
            <p:ph type="title"/>
          </p:nvPr>
        </p:nvSpPr>
        <p:spPr>
          <a:xfrm>
            <a:off x="533400" y="685800"/>
            <a:ext cx="3657600" cy="1828800"/>
          </a:xfrm>
        </p:spPr>
        <p:txBody>
          <a:bodyPr/>
          <a:lstStyle>
            <a:lvl1pPr algn="l">
              <a:defRPr>
                <a:solidFill>
                  <a:schemeClr val="bg1"/>
                </a:solidFill>
                <a:latin typeface="Helvetica Light"/>
                <a:cs typeface="Helvetica Light"/>
              </a:defRPr>
            </a:lvl1pPr>
          </a:lstStyle>
          <a:p>
            <a:endParaRPr lang="en-JM" dirty="0"/>
          </a:p>
        </p:txBody>
      </p:sp>
      <p:sp>
        <p:nvSpPr>
          <p:cNvPr id="17" name="Picture Placeholder 16"/>
          <p:cNvSpPr>
            <a:spLocks noGrp="1"/>
          </p:cNvSpPr>
          <p:nvPr>
            <p:ph type="pic" sz="quarter" idx="59"/>
          </p:nvPr>
        </p:nvSpPr>
        <p:spPr>
          <a:xfrm>
            <a:off x="0" y="3225800"/>
            <a:ext cx="9144000" cy="3657600"/>
          </a:xfrm>
        </p:spPr>
        <p:txBody>
          <a:bodyPr>
            <a:normAutofit/>
          </a:bodyPr>
          <a:lstStyle>
            <a:lvl1pPr>
              <a:defRPr sz="1400">
                <a:solidFill>
                  <a:srgbClr val="17375E"/>
                </a:solidFill>
                <a:latin typeface="Helvetica"/>
                <a:cs typeface="Helvetica"/>
              </a:defRPr>
            </a:lvl1pPr>
          </a:lstStyle>
          <a:p>
            <a:endParaRPr lang="en-JM"/>
          </a:p>
        </p:txBody>
      </p:sp>
      <p:sp>
        <p:nvSpPr>
          <p:cNvPr id="12" name="Text Placeholder 18"/>
          <p:cNvSpPr>
            <a:spLocks noGrp="1"/>
          </p:cNvSpPr>
          <p:nvPr>
            <p:ph type="body" sz="quarter" idx="62"/>
          </p:nvPr>
        </p:nvSpPr>
        <p:spPr>
          <a:xfrm>
            <a:off x="3469120" y="1498600"/>
            <a:ext cx="2093480" cy="1198880"/>
          </a:xfrm>
        </p:spPr>
        <p:txBody>
          <a:bodyPr>
            <a:noAutofit/>
          </a:bodyPr>
          <a:lstStyle>
            <a:lvl1pPr marL="0" indent="0">
              <a:buFontTx/>
              <a:buNone/>
              <a:defRPr sz="1100">
                <a:solidFill>
                  <a:schemeClr val="bg1"/>
                </a:solidFill>
                <a:latin typeface="Helvetica"/>
                <a:cs typeface="Helvetica"/>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14" name="Text Placeholder 18"/>
          <p:cNvSpPr>
            <a:spLocks noGrp="1"/>
          </p:cNvSpPr>
          <p:nvPr>
            <p:ph type="body" sz="quarter" idx="63"/>
          </p:nvPr>
        </p:nvSpPr>
        <p:spPr>
          <a:xfrm>
            <a:off x="6212320" y="1498600"/>
            <a:ext cx="2093480" cy="1198880"/>
          </a:xfrm>
        </p:spPr>
        <p:txBody>
          <a:bodyPr>
            <a:noAutofit/>
          </a:bodyPr>
          <a:lstStyle>
            <a:lvl1pPr marL="0" indent="0">
              <a:buFontTx/>
              <a:buNone/>
              <a:defRPr sz="1100">
                <a:solidFill>
                  <a:schemeClr val="bg1"/>
                </a:solidFill>
                <a:latin typeface="Helvetica"/>
                <a:cs typeface="Helvetica"/>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Tree>
    <p:extLst>
      <p:ext uri="{BB962C8B-B14F-4D97-AF65-F5344CB8AC3E}">
        <p14:creationId xmlns:p14="http://schemas.microsoft.com/office/powerpoint/2010/main" val="3244115079"/>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17" name="Picture Placeholder 16"/>
          <p:cNvSpPr>
            <a:spLocks noGrp="1"/>
          </p:cNvSpPr>
          <p:nvPr>
            <p:ph type="pic" sz="quarter" idx="59"/>
          </p:nvPr>
        </p:nvSpPr>
        <p:spPr>
          <a:xfrm>
            <a:off x="1216" y="-24387"/>
            <a:ext cx="9144000" cy="4875787"/>
          </a:xfrm>
        </p:spPr>
        <p:txBody>
          <a:bodyPr>
            <a:normAutofit/>
          </a:bodyPr>
          <a:lstStyle>
            <a:lvl1pPr>
              <a:defRPr sz="1400">
                <a:solidFill>
                  <a:srgbClr val="17375E"/>
                </a:solidFill>
              </a:defRPr>
            </a:lvl1pPr>
          </a:lstStyle>
          <a:p>
            <a:endParaRPr lang="en-JM"/>
          </a:p>
        </p:txBody>
      </p:sp>
    </p:spTree>
    <p:extLst>
      <p:ext uri="{BB962C8B-B14F-4D97-AF65-F5344CB8AC3E}">
        <p14:creationId xmlns:p14="http://schemas.microsoft.com/office/powerpoint/2010/main" val="3093885732"/>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7" name="Picture Placeholder 3"/>
          <p:cNvSpPr>
            <a:spLocks noGrp="1"/>
          </p:cNvSpPr>
          <p:nvPr>
            <p:ph type="pic" sz="quarter" idx="56"/>
          </p:nvPr>
        </p:nvSpPr>
        <p:spPr>
          <a:xfrm>
            <a:off x="533400" y="2209800"/>
            <a:ext cx="2133600" cy="1828800"/>
          </a:xfrm>
        </p:spPr>
        <p:txBody>
          <a:bodyPr>
            <a:normAutofit/>
          </a:bodyPr>
          <a:lstStyle>
            <a:lvl1pPr marL="0" indent="0">
              <a:buFontTx/>
              <a:buNone/>
              <a:defRPr sz="1100">
                <a:solidFill>
                  <a:srgbClr val="17252F"/>
                </a:solidFill>
                <a:latin typeface="Helvetica"/>
                <a:cs typeface="Helvetica"/>
              </a:defRPr>
            </a:lvl1pPr>
          </a:lstStyle>
          <a:p>
            <a:endParaRPr lang="en-JM"/>
          </a:p>
        </p:txBody>
      </p:sp>
      <p:sp>
        <p:nvSpPr>
          <p:cNvPr id="8" name="Picture Placeholder 3"/>
          <p:cNvSpPr>
            <a:spLocks noGrp="1"/>
          </p:cNvSpPr>
          <p:nvPr>
            <p:ph type="pic" sz="quarter" idx="57"/>
          </p:nvPr>
        </p:nvSpPr>
        <p:spPr>
          <a:xfrm>
            <a:off x="2760662" y="2209800"/>
            <a:ext cx="2133600" cy="1828800"/>
          </a:xfrm>
        </p:spPr>
        <p:txBody>
          <a:bodyPr>
            <a:normAutofit/>
          </a:bodyPr>
          <a:lstStyle>
            <a:lvl1pPr marL="0" indent="0">
              <a:buFontTx/>
              <a:buNone/>
              <a:defRPr sz="1100">
                <a:solidFill>
                  <a:srgbClr val="17252F"/>
                </a:solidFill>
                <a:latin typeface="Helvetica"/>
                <a:cs typeface="Helvetica"/>
              </a:defRPr>
            </a:lvl1pPr>
          </a:lstStyle>
          <a:p>
            <a:endParaRPr lang="en-JM"/>
          </a:p>
        </p:txBody>
      </p:sp>
      <p:sp>
        <p:nvSpPr>
          <p:cNvPr id="9" name="Picture Placeholder 3"/>
          <p:cNvSpPr>
            <a:spLocks noGrp="1"/>
          </p:cNvSpPr>
          <p:nvPr>
            <p:ph type="pic" sz="quarter" idx="58"/>
          </p:nvPr>
        </p:nvSpPr>
        <p:spPr>
          <a:xfrm>
            <a:off x="533400" y="4140200"/>
            <a:ext cx="2133600" cy="1828800"/>
          </a:xfrm>
        </p:spPr>
        <p:txBody>
          <a:bodyPr>
            <a:normAutofit/>
          </a:bodyPr>
          <a:lstStyle>
            <a:lvl1pPr marL="0" indent="0">
              <a:buFontTx/>
              <a:buNone/>
              <a:defRPr sz="1100">
                <a:solidFill>
                  <a:srgbClr val="17252F"/>
                </a:solidFill>
                <a:latin typeface="Helvetica"/>
                <a:cs typeface="Helvetica"/>
              </a:defRPr>
            </a:lvl1pPr>
          </a:lstStyle>
          <a:p>
            <a:endParaRPr lang="en-JM"/>
          </a:p>
        </p:txBody>
      </p:sp>
      <p:sp>
        <p:nvSpPr>
          <p:cNvPr id="10" name="Picture Placeholder 3"/>
          <p:cNvSpPr>
            <a:spLocks noGrp="1"/>
          </p:cNvSpPr>
          <p:nvPr>
            <p:ph type="pic" sz="quarter" idx="59"/>
          </p:nvPr>
        </p:nvSpPr>
        <p:spPr>
          <a:xfrm>
            <a:off x="2760662" y="4140200"/>
            <a:ext cx="2133600" cy="1828800"/>
          </a:xfrm>
        </p:spPr>
        <p:txBody>
          <a:bodyPr>
            <a:normAutofit/>
          </a:bodyPr>
          <a:lstStyle>
            <a:lvl1pPr marL="0" indent="0">
              <a:buFontTx/>
              <a:buNone/>
              <a:defRPr sz="1100">
                <a:solidFill>
                  <a:srgbClr val="17252F"/>
                </a:solidFill>
                <a:latin typeface="Helvetica"/>
                <a:cs typeface="Helvetica"/>
              </a:defRPr>
            </a:lvl1pPr>
          </a:lstStyle>
          <a:p>
            <a:endParaRPr lang="en-JM"/>
          </a:p>
        </p:txBody>
      </p:sp>
      <p:sp>
        <p:nvSpPr>
          <p:cNvPr id="11"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2"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060513190"/>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8"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pic>
        <p:nvPicPr>
          <p:cNvPr id="11" name="Picture 10" descr="MacBook-Pro-mocku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18240" y="2295233"/>
            <a:ext cx="4817160" cy="2994517"/>
          </a:xfrm>
          <a:prstGeom prst="rect">
            <a:avLst/>
          </a:prstGeom>
        </p:spPr>
      </p:pic>
      <p:sp>
        <p:nvSpPr>
          <p:cNvPr id="12" name="Picture Placeholder 2"/>
          <p:cNvSpPr>
            <a:spLocks noGrp="1"/>
          </p:cNvSpPr>
          <p:nvPr>
            <p:ph type="pic" sz="quarter" idx="13"/>
          </p:nvPr>
        </p:nvSpPr>
        <p:spPr>
          <a:xfrm>
            <a:off x="4267200" y="2514600"/>
            <a:ext cx="3528000" cy="2232000"/>
          </a:xfrm>
        </p:spPr>
        <p:txBody>
          <a:bodyPr>
            <a:normAutofit/>
          </a:bodyPr>
          <a:lstStyle>
            <a:lvl1pPr>
              <a:defRPr sz="1050">
                <a:solidFill>
                  <a:schemeClr val="bg1"/>
                </a:solidFill>
                <a:latin typeface="Helvetica"/>
                <a:cs typeface="Helvetica"/>
              </a:defRPr>
            </a:lvl1pPr>
          </a:lstStyle>
          <a:p>
            <a:endParaRPr lang="en-JM" dirty="0"/>
          </a:p>
        </p:txBody>
      </p:sp>
    </p:spTree>
    <p:extLst>
      <p:ext uri="{BB962C8B-B14F-4D97-AF65-F5344CB8AC3E}">
        <p14:creationId xmlns:p14="http://schemas.microsoft.com/office/powerpoint/2010/main" val="2521388053"/>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Picture Placeholder 24"/>
          <p:cNvSpPr>
            <a:spLocks noGrp="1"/>
          </p:cNvSpPr>
          <p:nvPr>
            <p:ph type="pic" sz="quarter" idx="14"/>
          </p:nvPr>
        </p:nvSpPr>
        <p:spPr>
          <a:xfrm>
            <a:off x="0" y="2006601"/>
            <a:ext cx="3429000" cy="4110567"/>
          </a:xfrm>
        </p:spPr>
        <p:txBody>
          <a:bodyPr>
            <a:normAutofit/>
          </a:bodyPr>
          <a:lstStyle>
            <a:lvl1pPr marL="0" indent="0">
              <a:buFontTx/>
              <a:buNone/>
              <a:defRPr sz="1000">
                <a:solidFill>
                  <a:srgbClr val="17375E"/>
                </a:solidFill>
                <a:latin typeface="Helvetica"/>
                <a:cs typeface="Helvetica"/>
              </a:defRPr>
            </a:lvl1pPr>
          </a:lstStyle>
          <a:p>
            <a:endParaRPr lang="en-JM"/>
          </a:p>
        </p:txBody>
      </p:sp>
      <p:sp>
        <p:nvSpPr>
          <p:cNvPr id="9" name="Text Placeholder 26"/>
          <p:cNvSpPr>
            <a:spLocks noGrp="1"/>
          </p:cNvSpPr>
          <p:nvPr>
            <p:ph type="body" sz="quarter" idx="15"/>
          </p:nvPr>
        </p:nvSpPr>
        <p:spPr>
          <a:xfrm>
            <a:off x="3733800" y="2728381"/>
            <a:ext cx="2127250" cy="1107016"/>
          </a:xfrm>
        </p:spPr>
        <p:txBody>
          <a:bodyPr>
            <a:noAutofit/>
          </a:bodyPr>
          <a:lstStyle>
            <a:lvl1pPr marL="0" indent="0">
              <a:buFontTx/>
              <a:buNone/>
              <a:defRPr sz="900">
                <a:solidFill>
                  <a:srgbClr val="A6A6A6"/>
                </a:solidFill>
                <a:latin typeface="Helvetica"/>
                <a:cs typeface="Helvetica"/>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0" name="Text Placeholder 26"/>
          <p:cNvSpPr>
            <a:spLocks noGrp="1"/>
          </p:cNvSpPr>
          <p:nvPr>
            <p:ph type="body" sz="quarter" idx="16"/>
          </p:nvPr>
        </p:nvSpPr>
        <p:spPr>
          <a:xfrm>
            <a:off x="6407150" y="2717797"/>
            <a:ext cx="2127250" cy="1107016"/>
          </a:xfrm>
        </p:spPr>
        <p:txBody>
          <a:bodyPr>
            <a:noAutofit/>
          </a:bodyPr>
          <a:lstStyle>
            <a:lvl1pPr marL="0" indent="0">
              <a:buFontTx/>
              <a:buNone/>
              <a:defRPr sz="900">
                <a:solidFill>
                  <a:srgbClr val="A6A6A6"/>
                </a:solidFill>
                <a:latin typeface="Helvetica"/>
                <a:cs typeface="Helvetica"/>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1" name="Text Placeholder 26"/>
          <p:cNvSpPr>
            <a:spLocks noGrp="1"/>
          </p:cNvSpPr>
          <p:nvPr>
            <p:ph type="body" sz="quarter" idx="17"/>
          </p:nvPr>
        </p:nvSpPr>
        <p:spPr>
          <a:xfrm>
            <a:off x="3736975" y="4845235"/>
            <a:ext cx="2127250" cy="1107016"/>
          </a:xfrm>
        </p:spPr>
        <p:txBody>
          <a:bodyPr>
            <a:noAutofit/>
          </a:bodyPr>
          <a:lstStyle>
            <a:lvl1pPr marL="0" indent="0">
              <a:buFontTx/>
              <a:buNone/>
              <a:defRPr sz="900">
                <a:solidFill>
                  <a:srgbClr val="A6A6A6"/>
                </a:solidFill>
                <a:latin typeface="Helvetica"/>
                <a:cs typeface="Helvetica"/>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2" name="Text Placeholder 26"/>
          <p:cNvSpPr>
            <a:spLocks noGrp="1"/>
          </p:cNvSpPr>
          <p:nvPr>
            <p:ph type="body" sz="quarter" idx="18"/>
          </p:nvPr>
        </p:nvSpPr>
        <p:spPr>
          <a:xfrm>
            <a:off x="6410325" y="4834651"/>
            <a:ext cx="2127250" cy="1107016"/>
          </a:xfrm>
        </p:spPr>
        <p:txBody>
          <a:bodyPr>
            <a:noAutofit/>
          </a:bodyPr>
          <a:lstStyle>
            <a:lvl1pPr marL="0" indent="0">
              <a:buFontTx/>
              <a:buNone/>
              <a:defRPr sz="900">
                <a:solidFill>
                  <a:srgbClr val="A6A6A6"/>
                </a:solidFill>
                <a:latin typeface="Helvetica"/>
                <a:cs typeface="Helvetica"/>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3" name="Text Placeholder 32"/>
          <p:cNvSpPr>
            <a:spLocks noGrp="1"/>
          </p:cNvSpPr>
          <p:nvPr>
            <p:ph type="body" sz="quarter" idx="19"/>
          </p:nvPr>
        </p:nvSpPr>
        <p:spPr>
          <a:xfrm>
            <a:off x="4114800" y="2230965"/>
            <a:ext cx="1600200" cy="410820"/>
          </a:xfrm>
        </p:spPr>
        <p:txBody>
          <a:bodyPr>
            <a:normAutofit/>
          </a:bodyPr>
          <a:lstStyle>
            <a:lvl1pPr marL="0" indent="0">
              <a:buFontTx/>
              <a:buNone/>
              <a:defRPr sz="1200" b="0">
                <a:solidFill>
                  <a:schemeClr val="tx1">
                    <a:lumMod val="75000"/>
                    <a:lumOff val="25000"/>
                  </a:schemeClr>
                </a:solidFill>
                <a:latin typeface="Helvetica"/>
                <a:ea typeface="Calibri"/>
                <a:cs typeface="Helvetic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4" name="Text Placeholder 32"/>
          <p:cNvSpPr>
            <a:spLocks noGrp="1"/>
          </p:cNvSpPr>
          <p:nvPr>
            <p:ph type="body" sz="quarter" idx="20"/>
          </p:nvPr>
        </p:nvSpPr>
        <p:spPr>
          <a:xfrm>
            <a:off x="6781800" y="2230965"/>
            <a:ext cx="1600200" cy="410820"/>
          </a:xfrm>
        </p:spPr>
        <p:txBody>
          <a:bodyPr>
            <a:normAutofit/>
          </a:bodyPr>
          <a:lstStyle>
            <a:lvl1pPr marL="0" indent="0">
              <a:buFontTx/>
              <a:buNone/>
              <a:defRPr sz="1200" b="0">
                <a:solidFill>
                  <a:schemeClr val="tx1">
                    <a:lumMod val="75000"/>
                    <a:lumOff val="25000"/>
                  </a:schemeClr>
                </a:solidFill>
                <a:latin typeface="Helvetica"/>
                <a:ea typeface="Calibri"/>
                <a:cs typeface="Helvetic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5" name="Text Placeholder 32"/>
          <p:cNvSpPr>
            <a:spLocks noGrp="1"/>
          </p:cNvSpPr>
          <p:nvPr>
            <p:ph type="body" sz="quarter" idx="21"/>
          </p:nvPr>
        </p:nvSpPr>
        <p:spPr>
          <a:xfrm>
            <a:off x="4114800" y="4343401"/>
            <a:ext cx="1600200" cy="410820"/>
          </a:xfrm>
        </p:spPr>
        <p:txBody>
          <a:bodyPr>
            <a:normAutofit/>
          </a:bodyPr>
          <a:lstStyle>
            <a:lvl1pPr marL="0" indent="0">
              <a:buFontTx/>
              <a:buNone/>
              <a:defRPr sz="1200" b="0">
                <a:solidFill>
                  <a:schemeClr val="tx1">
                    <a:lumMod val="75000"/>
                    <a:lumOff val="25000"/>
                  </a:schemeClr>
                </a:solidFill>
                <a:latin typeface="Helvetica"/>
                <a:ea typeface="Calibri"/>
                <a:cs typeface="Helvetic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6" name="Text Placeholder 32"/>
          <p:cNvSpPr>
            <a:spLocks noGrp="1"/>
          </p:cNvSpPr>
          <p:nvPr>
            <p:ph type="body" sz="quarter" idx="22"/>
          </p:nvPr>
        </p:nvSpPr>
        <p:spPr>
          <a:xfrm>
            <a:off x="6781800" y="4343401"/>
            <a:ext cx="1600200" cy="410820"/>
          </a:xfrm>
        </p:spPr>
        <p:txBody>
          <a:bodyPr>
            <a:normAutofit/>
          </a:bodyPr>
          <a:lstStyle>
            <a:lvl1pPr marL="0" indent="0">
              <a:buFontTx/>
              <a:buNone/>
              <a:defRPr sz="1200" b="0">
                <a:solidFill>
                  <a:schemeClr val="tx1">
                    <a:lumMod val="75000"/>
                    <a:lumOff val="25000"/>
                  </a:schemeClr>
                </a:solidFill>
                <a:latin typeface="Helvetica"/>
                <a:ea typeface="Calibri"/>
                <a:cs typeface="Helvetic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8"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9"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4088178661"/>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12" name="Rectangle 11"/>
          <p:cNvSpPr/>
          <p:nvPr userDrawn="1"/>
        </p:nvSpPr>
        <p:spPr>
          <a:xfrm>
            <a:off x="-8906" y="0"/>
            <a:ext cx="9152906" cy="3068320"/>
          </a:xfrm>
          <a:prstGeom prst="rect">
            <a:avLst/>
          </a:prstGeom>
          <a:solidFill>
            <a:srgbClr val="34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solidFill>
                <a:srgbClr val="F34F57"/>
              </a:solidFill>
              <a:latin typeface="Calibri"/>
            </a:endParaRPr>
          </a:p>
        </p:txBody>
      </p:sp>
      <p:sp>
        <p:nvSpPr>
          <p:cNvPr id="15" name="Picture Placeholder 17"/>
          <p:cNvSpPr>
            <a:spLocks noGrp="1" noChangeAspect="1"/>
          </p:cNvSpPr>
          <p:nvPr>
            <p:ph type="pic" sz="quarter" idx="23"/>
          </p:nvPr>
        </p:nvSpPr>
        <p:spPr>
          <a:xfrm>
            <a:off x="4014001" y="833120"/>
            <a:ext cx="1115998" cy="1115997"/>
          </a:xfrm>
          <a:prstGeom prst="ellipse">
            <a:avLst/>
          </a:prstGeom>
          <a:ln w="28575" cmpd="sng">
            <a:solidFill>
              <a:srgbClr val="FFFFFF"/>
            </a:solidFill>
          </a:ln>
        </p:spPr>
        <p:txBody>
          <a:bodyPr>
            <a:normAutofit/>
          </a:bodyPr>
          <a:lstStyle>
            <a:lvl1pPr marL="0" indent="0" algn="ctr">
              <a:buFontTx/>
              <a:buNone/>
              <a:defRPr sz="1100">
                <a:solidFill>
                  <a:schemeClr val="bg1"/>
                </a:solidFill>
              </a:defRPr>
            </a:lvl1pPr>
          </a:lstStyle>
          <a:p>
            <a:endParaRPr lang="en-JM"/>
          </a:p>
        </p:txBody>
      </p:sp>
      <p:sp>
        <p:nvSpPr>
          <p:cNvPr id="16" name="Title Placeholder 1"/>
          <p:cNvSpPr>
            <a:spLocks noGrp="1"/>
          </p:cNvSpPr>
          <p:nvPr>
            <p:ph type="title"/>
          </p:nvPr>
        </p:nvSpPr>
        <p:spPr>
          <a:xfrm>
            <a:off x="609600" y="1940951"/>
            <a:ext cx="8229600" cy="1143000"/>
          </a:xfrm>
          <a:prstGeom prst="rect">
            <a:avLst/>
          </a:prstGeom>
        </p:spPr>
        <p:txBody>
          <a:bodyPr vert="horz" lIns="91440" tIns="45720" rIns="91440" bIns="45720" rtlCol="0" anchor="ctr">
            <a:normAutofit/>
          </a:bodyPr>
          <a:lstStyle>
            <a:lvl1pPr>
              <a:defRPr sz="2400">
                <a:solidFill>
                  <a:schemeClr val="bg1"/>
                </a:solidFill>
              </a:defRPr>
            </a:lvl1pPr>
          </a:lstStyle>
          <a:p>
            <a:r>
              <a:rPr lang="en-US" dirty="0" smtClean="0"/>
              <a:t>Click to edit Master title style</a:t>
            </a:r>
            <a:endParaRPr lang="en-JM" dirty="0"/>
          </a:p>
        </p:txBody>
      </p:sp>
    </p:spTree>
    <p:extLst>
      <p:ext uri="{BB962C8B-B14F-4D97-AF65-F5344CB8AC3E}">
        <p14:creationId xmlns:p14="http://schemas.microsoft.com/office/powerpoint/2010/main" val="528370941"/>
      </p:ext>
    </p:extLst>
  </p:cSld>
  <p:clrMapOvr>
    <a:masterClrMapping/>
  </p:clrMapOvr>
  <p:transition xmlns:p14="http://schemas.microsoft.com/office/powerpoint/2010/main" spd="slow">
    <p:push/>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Title and Content">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457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solidFill>
                <a:srgbClr val="F34F57"/>
              </a:solidFill>
              <a:latin typeface="Calibri"/>
            </a:endParaRPr>
          </a:p>
        </p:txBody>
      </p:sp>
      <p:sp>
        <p:nvSpPr>
          <p:cNvPr id="12" name="Rectangle 11"/>
          <p:cNvSpPr/>
          <p:nvPr userDrawn="1"/>
        </p:nvSpPr>
        <p:spPr>
          <a:xfrm>
            <a:off x="4572000" y="0"/>
            <a:ext cx="4572000" cy="6858000"/>
          </a:xfrm>
          <a:prstGeom prst="rect">
            <a:avLst/>
          </a:prstGeom>
          <a:solidFill>
            <a:srgbClr val="34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solidFill>
                <a:srgbClr val="F34F57"/>
              </a:solidFill>
              <a:latin typeface="Calibri"/>
            </a:endParaRPr>
          </a:p>
        </p:txBody>
      </p:sp>
      <p:sp>
        <p:nvSpPr>
          <p:cNvPr id="15" name="Picture Placeholder 17"/>
          <p:cNvSpPr>
            <a:spLocks noGrp="1" noChangeAspect="1"/>
          </p:cNvSpPr>
          <p:nvPr>
            <p:ph type="pic" sz="quarter" idx="23"/>
          </p:nvPr>
        </p:nvSpPr>
        <p:spPr>
          <a:xfrm>
            <a:off x="1600200" y="1707604"/>
            <a:ext cx="1187997" cy="1187996"/>
          </a:xfrm>
          <a:prstGeom prst="ellipse">
            <a:avLst/>
          </a:prstGeom>
          <a:ln w="9525" cmpd="sng">
            <a:solidFill>
              <a:schemeClr val="bg1">
                <a:lumMod val="95000"/>
              </a:schemeClr>
            </a:solidFill>
          </a:ln>
        </p:spPr>
        <p:txBody>
          <a:bodyPr>
            <a:normAutofit/>
          </a:bodyPr>
          <a:lstStyle>
            <a:lvl1pPr marL="0" indent="0" algn="ctr">
              <a:buFontTx/>
              <a:buNone/>
              <a:defRPr sz="1100">
                <a:solidFill>
                  <a:schemeClr val="bg1"/>
                </a:solidFill>
              </a:defRPr>
            </a:lvl1pPr>
          </a:lstStyle>
          <a:p>
            <a:endParaRPr lang="en-JM"/>
          </a:p>
        </p:txBody>
      </p:sp>
      <p:sp>
        <p:nvSpPr>
          <p:cNvPr id="5" name="Picture Placeholder 17"/>
          <p:cNvSpPr>
            <a:spLocks noGrp="1" noChangeAspect="1"/>
          </p:cNvSpPr>
          <p:nvPr>
            <p:ph type="pic" sz="quarter" idx="24"/>
          </p:nvPr>
        </p:nvSpPr>
        <p:spPr>
          <a:xfrm>
            <a:off x="6172200" y="1707604"/>
            <a:ext cx="1187997" cy="1187996"/>
          </a:xfrm>
          <a:prstGeom prst="ellipse">
            <a:avLst/>
          </a:prstGeom>
          <a:ln w="28575" cmpd="sng">
            <a:solidFill>
              <a:srgbClr val="FFFFFF"/>
            </a:solidFill>
          </a:ln>
        </p:spPr>
        <p:txBody>
          <a:bodyPr>
            <a:normAutofit/>
          </a:bodyPr>
          <a:lstStyle>
            <a:lvl1pPr marL="0" indent="0" algn="ctr">
              <a:buFontTx/>
              <a:buNone/>
              <a:defRPr sz="1100">
                <a:solidFill>
                  <a:schemeClr val="bg1"/>
                </a:solidFill>
              </a:defRPr>
            </a:lvl1pPr>
          </a:lstStyle>
          <a:p>
            <a:endParaRPr lang="en-JM"/>
          </a:p>
        </p:txBody>
      </p:sp>
    </p:spTree>
    <p:extLst>
      <p:ext uri="{BB962C8B-B14F-4D97-AF65-F5344CB8AC3E}">
        <p14:creationId xmlns:p14="http://schemas.microsoft.com/office/powerpoint/2010/main" val="3327145541"/>
      </p:ext>
    </p:extLst>
  </p:cSld>
  <p:clrMapOvr>
    <a:masterClrMapping/>
  </p:clrMapOvr>
  <p:transition xmlns:p14="http://schemas.microsoft.com/office/powerpoint/2010/main" spd="slow">
    <p:push/>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defRPr>
            </a:lvl1pPr>
          </a:lstStyle>
          <a:p>
            <a:r>
              <a:rPr lang="en-US" dirty="0" smtClean="0"/>
              <a:t>Click to edit Master title style</a:t>
            </a:r>
            <a:endParaRPr lang="en-JM" dirty="0"/>
          </a:p>
        </p:txBody>
      </p:sp>
      <p:sp>
        <p:nvSpPr>
          <p:cNvPr id="8"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Lato Regular"/>
                <a:ea typeface="Calibri"/>
                <a:cs typeface="Lato Regular"/>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pic>
        <p:nvPicPr>
          <p:cNvPr id="11" name="Picture 10" descr="MacBook-Pro-mocku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2514600"/>
            <a:ext cx="4817160" cy="2994517"/>
          </a:xfrm>
          <a:prstGeom prst="rect">
            <a:avLst/>
          </a:prstGeom>
        </p:spPr>
      </p:pic>
      <p:sp>
        <p:nvSpPr>
          <p:cNvPr id="12" name="Picture Placeholder 2"/>
          <p:cNvSpPr>
            <a:spLocks noGrp="1"/>
          </p:cNvSpPr>
          <p:nvPr>
            <p:ph type="pic" sz="quarter" idx="13"/>
          </p:nvPr>
        </p:nvSpPr>
        <p:spPr>
          <a:xfrm>
            <a:off x="1258560" y="2733967"/>
            <a:ext cx="3528000" cy="2232000"/>
          </a:xfrm>
        </p:spPr>
        <p:txBody>
          <a:bodyPr>
            <a:normAutofit/>
          </a:bodyPr>
          <a:lstStyle>
            <a:lvl1pPr>
              <a:defRPr sz="1050">
                <a:solidFill>
                  <a:schemeClr val="bg1"/>
                </a:solidFill>
              </a:defRPr>
            </a:lvl1pPr>
          </a:lstStyle>
          <a:p>
            <a:endParaRPr lang="en-JM" dirty="0"/>
          </a:p>
        </p:txBody>
      </p:sp>
    </p:spTree>
    <p:extLst>
      <p:ext uri="{BB962C8B-B14F-4D97-AF65-F5344CB8AC3E}">
        <p14:creationId xmlns:p14="http://schemas.microsoft.com/office/powerpoint/2010/main" val="2877273490"/>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9144000" cy="6883400"/>
          </a:xfrm>
        </p:spPr>
        <p:txBody>
          <a:bodyPr/>
          <a:lstStyle/>
          <a:p>
            <a:endParaRPr lang="en-JM"/>
          </a:p>
        </p:txBody>
      </p:sp>
    </p:spTree>
    <p:extLst>
      <p:ext uri="{BB962C8B-B14F-4D97-AF65-F5344CB8AC3E}">
        <p14:creationId xmlns:p14="http://schemas.microsoft.com/office/powerpoint/2010/main" val="1328874107"/>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27" name="Ellipse 98"/>
          <p:cNvSpPr/>
          <p:nvPr userDrawn="1"/>
        </p:nvSpPr>
        <p:spPr bwMode="auto">
          <a:xfrm rot="10800000" flipV="1">
            <a:off x="639171" y="5878087"/>
            <a:ext cx="2286001" cy="294116"/>
          </a:xfrm>
          <a:prstGeom prst="ellipse">
            <a:avLst/>
          </a:prstGeom>
          <a:gradFill flip="none" rotWithShape="1">
            <a:gsLst>
              <a:gs pos="100000">
                <a:srgbClr val="FFFFFF">
                  <a:alpha val="0"/>
                </a:srgbClr>
              </a:gs>
              <a:gs pos="0">
                <a:schemeClr val="tx1">
                  <a:lumMod val="40000"/>
                  <a:lumOff val="60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dirty="0">
              <a:solidFill>
                <a:srgbClr val="FFFFFF"/>
              </a:solidFill>
              <a:latin typeface="Calibri"/>
              <a:ea typeface="+mn-ea"/>
              <a:cs typeface="Calibri"/>
            </a:endParaRPr>
          </a:p>
        </p:txBody>
      </p:sp>
      <p:sp>
        <p:nvSpPr>
          <p:cNvPr id="28" name="Ellipse 98"/>
          <p:cNvSpPr/>
          <p:nvPr userDrawn="1"/>
        </p:nvSpPr>
        <p:spPr bwMode="auto">
          <a:xfrm rot="10800000" flipV="1">
            <a:off x="3077571" y="5864451"/>
            <a:ext cx="2362199" cy="294116"/>
          </a:xfrm>
          <a:prstGeom prst="ellipse">
            <a:avLst/>
          </a:prstGeom>
          <a:gradFill flip="none" rotWithShape="1">
            <a:gsLst>
              <a:gs pos="100000">
                <a:srgbClr val="FFFFFF">
                  <a:alpha val="0"/>
                </a:srgbClr>
              </a:gs>
              <a:gs pos="0">
                <a:schemeClr val="tx1">
                  <a:lumMod val="40000"/>
                  <a:lumOff val="60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dirty="0">
              <a:solidFill>
                <a:srgbClr val="FFFFFF"/>
              </a:solidFill>
              <a:latin typeface="Calibri"/>
              <a:ea typeface="+mn-ea"/>
              <a:cs typeface="Calibri"/>
            </a:endParaRPr>
          </a:p>
        </p:txBody>
      </p:sp>
      <p:sp>
        <p:nvSpPr>
          <p:cNvPr id="29" name="Ellipse 98"/>
          <p:cNvSpPr/>
          <p:nvPr userDrawn="1"/>
        </p:nvSpPr>
        <p:spPr bwMode="auto">
          <a:xfrm rot="10800000" flipV="1">
            <a:off x="5668371" y="5864451"/>
            <a:ext cx="2286000" cy="294116"/>
          </a:xfrm>
          <a:prstGeom prst="ellipse">
            <a:avLst/>
          </a:prstGeom>
          <a:gradFill flip="none" rotWithShape="1">
            <a:gsLst>
              <a:gs pos="100000">
                <a:srgbClr val="FFFFFF">
                  <a:alpha val="0"/>
                </a:srgbClr>
              </a:gs>
              <a:gs pos="0">
                <a:schemeClr val="tx1">
                  <a:lumMod val="40000"/>
                  <a:lumOff val="60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dirty="0">
              <a:solidFill>
                <a:srgbClr val="FFFFFF"/>
              </a:solidFill>
              <a:latin typeface="Calibri"/>
              <a:ea typeface="+mn-ea"/>
              <a:cs typeface="Calibri"/>
            </a:endParaRPr>
          </a:p>
        </p:txBody>
      </p:sp>
      <p:sp>
        <p:nvSpPr>
          <p:cNvPr id="10" name="Rectangle 9"/>
          <p:cNvSpPr/>
          <p:nvPr userDrawn="1"/>
        </p:nvSpPr>
        <p:spPr>
          <a:xfrm rot="16200000" flipH="1">
            <a:off x="926229" y="4033414"/>
            <a:ext cx="1681744" cy="2314996"/>
          </a:xfrm>
          <a:prstGeom prst="rect">
            <a:avLst/>
          </a:prstGeom>
          <a:solidFill>
            <a:srgbClr val="34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Calibri"/>
              <a:cs typeface="Calibri"/>
            </a:endParaRPr>
          </a:p>
        </p:txBody>
      </p:sp>
      <p:sp>
        <p:nvSpPr>
          <p:cNvPr id="13" name="Rectangle 12"/>
          <p:cNvSpPr/>
          <p:nvPr userDrawn="1"/>
        </p:nvSpPr>
        <p:spPr>
          <a:xfrm rot="16200000" flipH="1">
            <a:off x="3440828" y="4026776"/>
            <a:ext cx="1681743" cy="2314996"/>
          </a:xfrm>
          <a:prstGeom prst="rect">
            <a:avLst/>
          </a:prstGeom>
          <a:solidFill>
            <a:srgbClr val="34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Calibri"/>
              <a:cs typeface="Calibri"/>
            </a:endParaRPr>
          </a:p>
        </p:txBody>
      </p:sp>
      <p:sp>
        <p:nvSpPr>
          <p:cNvPr id="16" name="Rectangle 15"/>
          <p:cNvSpPr/>
          <p:nvPr userDrawn="1"/>
        </p:nvSpPr>
        <p:spPr>
          <a:xfrm rot="16200000" flipH="1">
            <a:off x="5938644" y="4026777"/>
            <a:ext cx="1681744" cy="2314994"/>
          </a:xfrm>
          <a:prstGeom prst="rect">
            <a:avLst/>
          </a:prstGeom>
          <a:solidFill>
            <a:srgbClr val="34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Calibri"/>
              <a:cs typeface="Calibri"/>
            </a:endParaRPr>
          </a:p>
        </p:txBody>
      </p:sp>
      <p:sp>
        <p:nvSpPr>
          <p:cNvPr id="18" name="Text Placeholder 33"/>
          <p:cNvSpPr>
            <a:spLocks noGrp="1"/>
          </p:cNvSpPr>
          <p:nvPr>
            <p:ph type="body" sz="quarter" idx="16"/>
          </p:nvPr>
        </p:nvSpPr>
        <p:spPr>
          <a:xfrm>
            <a:off x="715372" y="4943690"/>
            <a:ext cx="2110248" cy="974737"/>
          </a:xfrm>
        </p:spPr>
        <p:txBody>
          <a:bodyPr>
            <a:noAutofit/>
          </a:bodyPr>
          <a:lstStyle>
            <a:lvl1pPr marL="0" indent="0" algn="ctr">
              <a:spcBef>
                <a:spcPts val="0"/>
              </a:spcBef>
              <a:buFontTx/>
              <a:buNone/>
              <a:defRPr sz="1100">
                <a:solidFill>
                  <a:srgbClr val="FFFFFF"/>
                </a:solidFill>
                <a:latin typeface="Calibri"/>
                <a:cs typeface="Calibri"/>
              </a:defRPr>
            </a:lvl1pPr>
            <a:lvl2pPr marL="457200" indent="0">
              <a:buFontTx/>
              <a:buNone/>
              <a:defRPr sz="1400">
                <a:solidFill>
                  <a:schemeClr val="tx1">
                    <a:lumMod val="65000"/>
                    <a:lumOff val="35000"/>
                  </a:schemeClr>
                </a:solidFill>
                <a:latin typeface="PT Sans" pitchFamily="34" charset="0"/>
              </a:defRPr>
            </a:lvl2pPr>
            <a:lvl3pPr marL="914400" indent="0">
              <a:buFontTx/>
              <a:buNone/>
              <a:defRPr sz="1400">
                <a:solidFill>
                  <a:schemeClr val="tx1">
                    <a:lumMod val="65000"/>
                    <a:lumOff val="35000"/>
                  </a:schemeClr>
                </a:solidFill>
                <a:latin typeface="PT Sans" pitchFamily="34" charset="0"/>
              </a:defRPr>
            </a:lvl3pPr>
            <a:lvl4pPr marL="1371600" indent="0">
              <a:buFontTx/>
              <a:buNone/>
              <a:defRPr sz="1400">
                <a:solidFill>
                  <a:schemeClr val="tx1">
                    <a:lumMod val="65000"/>
                    <a:lumOff val="35000"/>
                  </a:schemeClr>
                </a:solidFill>
                <a:latin typeface="PT Sans" pitchFamily="34" charset="0"/>
              </a:defRPr>
            </a:lvl4pPr>
            <a:lvl5pPr marL="1828800" indent="0">
              <a:buFontTx/>
              <a:buNone/>
              <a:defRPr sz="1400">
                <a:solidFill>
                  <a:schemeClr val="tx1">
                    <a:lumMod val="65000"/>
                    <a:lumOff val="35000"/>
                  </a:schemeClr>
                </a:solidFill>
                <a:latin typeface="PT Sans" pitchFamily="34" charset="0"/>
              </a:defRPr>
            </a:lvl5pPr>
          </a:lstStyle>
          <a:p>
            <a:pPr lvl="0"/>
            <a:endParaRPr lang="en-JM" dirty="0"/>
          </a:p>
        </p:txBody>
      </p:sp>
      <p:sp>
        <p:nvSpPr>
          <p:cNvPr id="19" name="Text Placeholder 33"/>
          <p:cNvSpPr>
            <a:spLocks noGrp="1"/>
          </p:cNvSpPr>
          <p:nvPr>
            <p:ph type="body" sz="quarter" idx="17"/>
          </p:nvPr>
        </p:nvSpPr>
        <p:spPr>
          <a:xfrm>
            <a:off x="3229972" y="4943690"/>
            <a:ext cx="2110248" cy="974737"/>
          </a:xfrm>
        </p:spPr>
        <p:txBody>
          <a:bodyPr>
            <a:noAutofit/>
          </a:bodyPr>
          <a:lstStyle>
            <a:lvl1pPr marL="0" indent="0" algn="ctr">
              <a:spcBef>
                <a:spcPts val="0"/>
              </a:spcBef>
              <a:buFontTx/>
              <a:buNone/>
              <a:defRPr sz="1100">
                <a:solidFill>
                  <a:srgbClr val="FFFFFF"/>
                </a:solidFill>
                <a:latin typeface="Calibri"/>
                <a:cs typeface="Calibri"/>
              </a:defRPr>
            </a:lvl1pPr>
            <a:lvl2pPr marL="457200" indent="0">
              <a:buFontTx/>
              <a:buNone/>
              <a:defRPr sz="1400">
                <a:solidFill>
                  <a:schemeClr val="tx1">
                    <a:lumMod val="65000"/>
                    <a:lumOff val="35000"/>
                  </a:schemeClr>
                </a:solidFill>
                <a:latin typeface="PT Sans" pitchFamily="34" charset="0"/>
              </a:defRPr>
            </a:lvl2pPr>
            <a:lvl3pPr marL="914400" indent="0">
              <a:buFontTx/>
              <a:buNone/>
              <a:defRPr sz="1400">
                <a:solidFill>
                  <a:schemeClr val="tx1">
                    <a:lumMod val="65000"/>
                    <a:lumOff val="35000"/>
                  </a:schemeClr>
                </a:solidFill>
                <a:latin typeface="PT Sans" pitchFamily="34" charset="0"/>
              </a:defRPr>
            </a:lvl3pPr>
            <a:lvl4pPr marL="1371600" indent="0">
              <a:buFontTx/>
              <a:buNone/>
              <a:defRPr sz="1400">
                <a:solidFill>
                  <a:schemeClr val="tx1">
                    <a:lumMod val="65000"/>
                    <a:lumOff val="35000"/>
                  </a:schemeClr>
                </a:solidFill>
                <a:latin typeface="PT Sans" pitchFamily="34" charset="0"/>
              </a:defRPr>
            </a:lvl4pPr>
            <a:lvl5pPr marL="1828800" indent="0">
              <a:buFontTx/>
              <a:buNone/>
              <a:defRPr sz="1400">
                <a:solidFill>
                  <a:schemeClr val="tx1">
                    <a:lumMod val="65000"/>
                    <a:lumOff val="35000"/>
                  </a:schemeClr>
                </a:solidFill>
                <a:latin typeface="PT Sans" pitchFamily="34" charset="0"/>
              </a:defRPr>
            </a:lvl5pPr>
          </a:lstStyle>
          <a:p>
            <a:pPr lvl="0"/>
            <a:endParaRPr lang="en-JM" dirty="0"/>
          </a:p>
        </p:txBody>
      </p:sp>
      <p:sp>
        <p:nvSpPr>
          <p:cNvPr id="20" name="Text Placeholder 33"/>
          <p:cNvSpPr>
            <a:spLocks noGrp="1"/>
          </p:cNvSpPr>
          <p:nvPr>
            <p:ph type="body" sz="quarter" idx="18"/>
          </p:nvPr>
        </p:nvSpPr>
        <p:spPr>
          <a:xfrm>
            <a:off x="5727787" y="4943690"/>
            <a:ext cx="2110248" cy="974737"/>
          </a:xfrm>
        </p:spPr>
        <p:txBody>
          <a:bodyPr>
            <a:noAutofit/>
          </a:bodyPr>
          <a:lstStyle>
            <a:lvl1pPr marL="0" indent="0" algn="ctr">
              <a:spcBef>
                <a:spcPts val="0"/>
              </a:spcBef>
              <a:buFontTx/>
              <a:buNone/>
              <a:defRPr sz="1100">
                <a:solidFill>
                  <a:srgbClr val="FFFFFF"/>
                </a:solidFill>
                <a:latin typeface="Calibri"/>
                <a:cs typeface="Calibri"/>
              </a:defRPr>
            </a:lvl1pPr>
            <a:lvl2pPr marL="457200" indent="0">
              <a:buFontTx/>
              <a:buNone/>
              <a:defRPr sz="1400">
                <a:solidFill>
                  <a:schemeClr val="tx1">
                    <a:lumMod val="65000"/>
                    <a:lumOff val="35000"/>
                  </a:schemeClr>
                </a:solidFill>
                <a:latin typeface="PT Sans" pitchFamily="34" charset="0"/>
              </a:defRPr>
            </a:lvl2pPr>
            <a:lvl3pPr marL="914400" indent="0">
              <a:buFontTx/>
              <a:buNone/>
              <a:defRPr sz="1400">
                <a:solidFill>
                  <a:schemeClr val="tx1">
                    <a:lumMod val="65000"/>
                    <a:lumOff val="35000"/>
                  </a:schemeClr>
                </a:solidFill>
                <a:latin typeface="PT Sans" pitchFamily="34" charset="0"/>
              </a:defRPr>
            </a:lvl3pPr>
            <a:lvl4pPr marL="1371600" indent="0">
              <a:buFontTx/>
              <a:buNone/>
              <a:defRPr sz="1400">
                <a:solidFill>
                  <a:schemeClr val="tx1">
                    <a:lumMod val="65000"/>
                    <a:lumOff val="35000"/>
                  </a:schemeClr>
                </a:solidFill>
                <a:latin typeface="PT Sans" pitchFamily="34" charset="0"/>
              </a:defRPr>
            </a:lvl4pPr>
            <a:lvl5pPr marL="1828800" indent="0">
              <a:buFontTx/>
              <a:buNone/>
              <a:defRPr sz="1400">
                <a:solidFill>
                  <a:schemeClr val="tx1">
                    <a:lumMod val="65000"/>
                    <a:lumOff val="35000"/>
                  </a:schemeClr>
                </a:solidFill>
                <a:latin typeface="PT Sans" pitchFamily="34" charset="0"/>
              </a:defRPr>
            </a:lvl5pPr>
          </a:lstStyle>
          <a:p>
            <a:pPr lvl="0"/>
            <a:endParaRPr lang="en-JM" dirty="0"/>
          </a:p>
        </p:txBody>
      </p:sp>
      <p:sp>
        <p:nvSpPr>
          <p:cNvPr id="21" name="Text Placeholder 37"/>
          <p:cNvSpPr>
            <a:spLocks noGrp="1"/>
          </p:cNvSpPr>
          <p:nvPr>
            <p:ph type="body" sz="quarter" idx="19"/>
          </p:nvPr>
        </p:nvSpPr>
        <p:spPr>
          <a:xfrm>
            <a:off x="685803" y="4519096"/>
            <a:ext cx="2138867" cy="345017"/>
          </a:xfrm>
        </p:spPr>
        <p:txBody>
          <a:bodyPr>
            <a:noAutofit/>
          </a:bodyPr>
          <a:lstStyle>
            <a:lvl1pPr marL="0" indent="0" algn="ctr">
              <a:spcBef>
                <a:spcPts val="0"/>
              </a:spcBef>
              <a:buNone/>
              <a:defRPr sz="1200" b="0">
                <a:solidFill>
                  <a:srgbClr val="FFFFFF"/>
                </a:solidFill>
                <a:latin typeface="Calibri"/>
                <a:ea typeface="Calibri"/>
                <a:cs typeface="Calibri"/>
              </a:defRPr>
            </a:lvl1pPr>
            <a:lvl2pPr>
              <a:defRPr>
                <a:latin typeface="Open Sans bold" pitchFamily="34" charset="0"/>
                <a:ea typeface="Open Sans bold" pitchFamily="34" charset="0"/>
                <a:cs typeface="Open Sans bold" pitchFamily="34" charset="0"/>
              </a:defRPr>
            </a:lvl2pPr>
            <a:lvl3pPr>
              <a:defRPr>
                <a:latin typeface="Open Sans bold" pitchFamily="34" charset="0"/>
                <a:ea typeface="Open Sans bold" pitchFamily="34" charset="0"/>
                <a:cs typeface="Open Sans bold" pitchFamily="34" charset="0"/>
              </a:defRPr>
            </a:lvl3pPr>
            <a:lvl4pPr>
              <a:defRPr>
                <a:latin typeface="Open Sans bold" pitchFamily="34" charset="0"/>
                <a:ea typeface="Open Sans bold" pitchFamily="34" charset="0"/>
                <a:cs typeface="Open Sans bold" pitchFamily="34" charset="0"/>
              </a:defRPr>
            </a:lvl4pPr>
            <a:lvl5pPr>
              <a:defRPr>
                <a:latin typeface="Open Sans bold" pitchFamily="34" charset="0"/>
                <a:ea typeface="Open Sans bold" pitchFamily="34" charset="0"/>
                <a:cs typeface="Open Sans bold" pitchFamily="34" charset="0"/>
              </a:defRPr>
            </a:lvl5pPr>
          </a:lstStyle>
          <a:p>
            <a:pPr lvl="0"/>
            <a:endParaRPr lang="en-JM" dirty="0"/>
          </a:p>
        </p:txBody>
      </p:sp>
      <p:sp>
        <p:nvSpPr>
          <p:cNvPr id="22" name="Text Placeholder 37"/>
          <p:cNvSpPr>
            <a:spLocks noGrp="1"/>
          </p:cNvSpPr>
          <p:nvPr>
            <p:ph type="body" sz="quarter" idx="20"/>
          </p:nvPr>
        </p:nvSpPr>
        <p:spPr>
          <a:xfrm>
            <a:off x="3215188" y="4495800"/>
            <a:ext cx="2138867" cy="345017"/>
          </a:xfrm>
        </p:spPr>
        <p:txBody>
          <a:bodyPr>
            <a:noAutofit/>
          </a:bodyPr>
          <a:lstStyle>
            <a:lvl1pPr marL="0" indent="0" algn="ctr">
              <a:spcBef>
                <a:spcPts val="0"/>
              </a:spcBef>
              <a:buNone/>
              <a:defRPr sz="1200" b="0">
                <a:solidFill>
                  <a:srgbClr val="FFFFFF"/>
                </a:solidFill>
                <a:latin typeface="Calibri"/>
                <a:ea typeface="Calibri"/>
                <a:cs typeface="Calibri"/>
              </a:defRPr>
            </a:lvl1pPr>
            <a:lvl2pPr>
              <a:defRPr>
                <a:latin typeface="Open Sans bold" pitchFamily="34" charset="0"/>
                <a:ea typeface="Open Sans bold" pitchFamily="34" charset="0"/>
                <a:cs typeface="Open Sans bold" pitchFamily="34" charset="0"/>
              </a:defRPr>
            </a:lvl2pPr>
            <a:lvl3pPr>
              <a:defRPr>
                <a:latin typeface="Open Sans bold" pitchFamily="34" charset="0"/>
                <a:ea typeface="Open Sans bold" pitchFamily="34" charset="0"/>
                <a:cs typeface="Open Sans bold" pitchFamily="34" charset="0"/>
              </a:defRPr>
            </a:lvl3pPr>
            <a:lvl4pPr>
              <a:defRPr>
                <a:latin typeface="Open Sans bold" pitchFamily="34" charset="0"/>
                <a:ea typeface="Open Sans bold" pitchFamily="34" charset="0"/>
                <a:cs typeface="Open Sans bold" pitchFamily="34" charset="0"/>
              </a:defRPr>
            </a:lvl4pPr>
            <a:lvl5pPr>
              <a:defRPr>
                <a:latin typeface="Open Sans bold" pitchFamily="34" charset="0"/>
                <a:ea typeface="Open Sans bold" pitchFamily="34" charset="0"/>
                <a:cs typeface="Open Sans bold" pitchFamily="34" charset="0"/>
              </a:defRPr>
            </a:lvl5pPr>
          </a:lstStyle>
          <a:p>
            <a:pPr lvl="0"/>
            <a:endParaRPr lang="en-JM" dirty="0"/>
          </a:p>
        </p:txBody>
      </p:sp>
      <p:sp>
        <p:nvSpPr>
          <p:cNvPr id="23" name="Text Placeholder 37"/>
          <p:cNvSpPr>
            <a:spLocks noGrp="1"/>
          </p:cNvSpPr>
          <p:nvPr>
            <p:ph type="body" sz="quarter" idx="21"/>
          </p:nvPr>
        </p:nvSpPr>
        <p:spPr>
          <a:xfrm>
            <a:off x="5727791" y="4495800"/>
            <a:ext cx="2138867" cy="345017"/>
          </a:xfrm>
        </p:spPr>
        <p:txBody>
          <a:bodyPr>
            <a:noAutofit/>
          </a:bodyPr>
          <a:lstStyle>
            <a:lvl1pPr marL="0" indent="0" algn="ctr">
              <a:spcBef>
                <a:spcPts val="0"/>
              </a:spcBef>
              <a:buNone/>
              <a:defRPr sz="1200" b="0">
                <a:solidFill>
                  <a:srgbClr val="FFFFFF"/>
                </a:solidFill>
                <a:latin typeface="Calibri"/>
                <a:ea typeface="Calibri"/>
                <a:cs typeface="Calibri"/>
              </a:defRPr>
            </a:lvl1pPr>
            <a:lvl2pPr>
              <a:defRPr>
                <a:latin typeface="Open Sans bold" pitchFamily="34" charset="0"/>
                <a:ea typeface="Open Sans bold" pitchFamily="34" charset="0"/>
                <a:cs typeface="Open Sans bold" pitchFamily="34" charset="0"/>
              </a:defRPr>
            </a:lvl2pPr>
            <a:lvl3pPr>
              <a:defRPr>
                <a:latin typeface="Open Sans bold" pitchFamily="34" charset="0"/>
                <a:ea typeface="Open Sans bold" pitchFamily="34" charset="0"/>
                <a:cs typeface="Open Sans bold" pitchFamily="34" charset="0"/>
              </a:defRPr>
            </a:lvl3pPr>
            <a:lvl4pPr>
              <a:defRPr>
                <a:latin typeface="Open Sans bold" pitchFamily="34" charset="0"/>
                <a:ea typeface="Open Sans bold" pitchFamily="34" charset="0"/>
                <a:cs typeface="Open Sans bold" pitchFamily="34" charset="0"/>
              </a:defRPr>
            </a:lvl4pPr>
            <a:lvl5pPr>
              <a:defRPr>
                <a:latin typeface="Open Sans bold" pitchFamily="34" charset="0"/>
                <a:ea typeface="Open Sans bold" pitchFamily="34" charset="0"/>
                <a:cs typeface="Open Sans bold" pitchFamily="34" charset="0"/>
              </a:defRPr>
            </a:lvl5pPr>
          </a:lstStyle>
          <a:p>
            <a:pPr lvl="0"/>
            <a:endParaRPr lang="en-JM" dirty="0"/>
          </a:p>
        </p:txBody>
      </p:sp>
      <p:sp>
        <p:nvSpPr>
          <p:cNvPr id="24" name="Picture Placeholder 28"/>
          <p:cNvSpPr>
            <a:spLocks noGrp="1"/>
          </p:cNvSpPr>
          <p:nvPr>
            <p:ph type="pic" sz="quarter" idx="13"/>
          </p:nvPr>
        </p:nvSpPr>
        <p:spPr>
          <a:xfrm>
            <a:off x="609601" y="2013240"/>
            <a:ext cx="2315571" cy="2336800"/>
          </a:xfrm>
        </p:spPr>
        <p:txBody>
          <a:bodyPr>
            <a:normAutofit/>
          </a:bodyPr>
          <a:lstStyle>
            <a:lvl1pPr marL="0" indent="0">
              <a:buFontTx/>
              <a:buNone/>
              <a:defRPr sz="1050">
                <a:solidFill>
                  <a:schemeClr val="tx1">
                    <a:lumMod val="65000"/>
                    <a:lumOff val="35000"/>
                  </a:schemeClr>
                </a:solidFill>
                <a:latin typeface="Calibri"/>
                <a:cs typeface="Calibri"/>
              </a:defRPr>
            </a:lvl1pPr>
          </a:lstStyle>
          <a:p>
            <a:endParaRPr lang="en-JM" dirty="0"/>
          </a:p>
        </p:txBody>
      </p:sp>
      <p:sp>
        <p:nvSpPr>
          <p:cNvPr id="25" name="Picture Placeholder 28"/>
          <p:cNvSpPr>
            <a:spLocks noGrp="1"/>
          </p:cNvSpPr>
          <p:nvPr>
            <p:ph type="pic" sz="quarter" idx="14"/>
          </p:nvPr>
        </p:nvSpPr>
        <p:spPr>
          <a:xfrm>
            <a:off x="3124201" y="2006600"/>
            <a:ext cx="2315571" cy="2336800"/>
          </a:xfrm>
        </p:spPr>
        <p:txBody>
          <a:bodyPr>
            <a:normAutofit/>
          </a:bodyPr>
          <a:lstStyle>
            <a:lvl1pPr marL="0" indent="0">
              <a:buFontTx/>
              <a:buNone/>
              <a:defRPr sz="1050">
                <a:solidFill>
                  <a:schemeClr val="tx1">
                    <a:lumMod val="65000"/>
                    <a:lumOff val="35000"/>
                  </a:schemeClr>
                </a:solidFill>
                <a:latin typeface="Calibri"/>
                <a:cs typeface="Calibri"/>
              </a:defRPr>
            </a:lvl1pPr>
          </a:lstStyle>
          <a:p>
            <a:endParaRPr lang="en-JM" dirty="0"/>
          </a:p>
        </p:txBody>
      </p:sp>
      <p:sp>
        <p:nvSpPr>
          <p:cNvPr id="26" name="Picture Placeholder 28"/>
          <p:cNvSpPr>
            <a:spLocks noGrp="1"/>
          </p:cNvSpPr>
          <p:nvPr>
            <p:ph type="pic" sz="quarter" idx="15"/>
          </p:nvPr>
        </p:nvSpPr>
        <p:spPr>
          <a:xfrm>
            <a:off x="5621399" y="2006600"/>
            <a:ext cx="2315571" cy="2336800"/>
          </a:xfrm>
        </p:spPr>
        <p:txBody>
          <a:bodyPr>
            <a:normAutofit/>
          </a:bodyPr>
          <a:lstStyle>
            <a:lvl1pPr marL="0" indent="0">
              <a:buFontTx/>
              <a:buNone/>
              <a:defRPr sz="1050">
                <a:solidFill>
                  <a:schemeClr val="tx1">
                    <a:lumMod val="65000"/>
                    <a:lumOff val="35000"/>
                  </a:schemeClr>
                </a:solidFill>
                <a:latin typeface="Calibri"/>
                <a:cs typeface="Calibri"/>
              </a:defRPr>
            </a:lvl1pPr>
          </a:lstStyle>
          <a:p>
            <a:endParaRPr lang="en-JM" dirty="0"/>
          </a:p>
        </p:txBody>
      </p:sp>
      <p:sp>
        <p:nvSpPr>
          <p:cNvPr id="30"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defRPr>
            </a:lvl1pPr>
          </a:lstStyle>
          <a:p>
            <a:r>
              <a:rPr lang="en-US" dirty="0" smtClean="0"/>
              <a:t>Click to edit Master title style</a:t>
            </a:r>
            <a:endParaRPr lang="en-JM" dirty="0"/>
          </a:p>
        </p:txBody>
      </p:sp>
      <p:sp>
        <p:nvSpPr>
          <p:cNvPr id="31"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Lato Regular"/>
                <a:ea typeface="Calibri"/>
                <a:cs typeface="Lato Regular"/>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443527149"/>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76800" y="685800"/>
            <a:ext cx="3810000" cy="1143000"/>
          </a:xfrm>
        </p:spPr>
        <p:txBody>
          <a:bodyPr>
            <a:noAutofit/>
          </a:bodyPr>
          <a:lstStyle>
            <a:lvl1pPr algn="l">
              <a:defRPr sz="2800">
                <a:solidFill>
                  <a:srgbClr val="343E48"/>
                </a:solidFill>
              </a:defRPr>
            </a:lvl1pPr>
          </a:lstStyle>
          <a:p>
            <a:r>
              <a:rPr lang="en-US" dirty="0" smtClean="0"/>
              <a:t>Click to edit Master title style</a:t>
            </a:r>
            <a:endParaRPr lang="en-JM" dirty="0"/>
          </a:p>
        </p:txBody>
      </p:sp>
      <p:sp>
        <p:nvSpPr>
          <p:cNvPr id="8" name="Picture Placeholder 7"/>
          <p:cNvSpPr>
            <a:spLocks noGrp="1"/>
          </p:cNvSpPr>
          <p:nvPr>
            <p:ph type="pic" sz="quarter" idx="13"/>
          </p:nvPr>
        </p:nvSpPr>
        <p:spPr>
          <a:xfrm>
            <a:off x="0" y="0"/>
            <a:ext cx="4572000" cy="6858000"/>
          </a:xfrm>
        </p:spPr>
        <p:txBody>
          <a:bodyPr/>
          <a:lstStyle/>
          <a:p>
            <a:endParaRPr lang="en-JM"/>
          </a:p>
        </p:txBody>
      </p:sp>
      <p:sp>
        <p:nvSpPr>
          <p:cNvPr id="18" name="Text Placeholder 17"/>
          <p:cNvSpPr>
            <a:spLocks noGrp="1"/>
          </p:cNvSpPr>
          <p:nvPr>
            <p:ph type="body" sz="quarter" idx="15"/>
          </p:nvPr>
        </p:nvSpPr>
        <p:spPr>
          <a:xfrm>
            <a:off x="5029200" y="2722031"/>
            <a:ext cx="3505200" cy="1320800"/>
          </a:xfrm>
        </p:spPr>
        <p:txBody>
          <a:bodyPr>
            <a:noAutofit/>
          </a:bodyPr>
          <a:lstStyle>
            <a:lvl1pPr marL="0" indent="0">
              <a:buFontTx/>
              <a:buNone/>
              <a:defRPr sz="900">
                <a:solidFill>
                  <a:srgbClr val="A6A6A6"/>
                </a:solidFill>
                <a:latin typeface="Calibri"/>
                <a:cs typeface="Calibri"/>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20" name="Content Placeholder 19"/>
          <p:cNvSpPr>
            <a:spLocks noGrp="1"/>
          </p:cNvSpPr>
          <p:nvPr>
            <p:ph sz="quarter" idx="16"/>
          </p:nvPr>
        </p:nvSpPr>
        <p:spPr>
          <a:xfrm>
            <a:off x="5638800" y="4144434"/>
            <a:ext cx="2438400" cy="410633"/>
          </a:xfrm>
          <a:prstGeom prst="rect">
            <a:avLst/>
          </a:prstGeom>
          <a:noFill/>
        </p:spPr>
        <p:txBody>
          <a:bodyPr>
            <a:noAutofit/>
          </a:bodyPr>
          <a:lstStyle>
            <a:lvl1pPr marL="0" indent="0">
              <a:buFontTx/>
              <a:buNone/>
              <a:defRPr sz="900">
                <a:solidFill>
                  <a:srgbClr val="A6A6A6"/>
                </a:solidFill>
                <a:latin typeface="Calibri"/>
                <a:cs typeface="Calibri"/>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1" name="Content Placeholder 19"/>
          <p:cNvSpPr>
            <a:spLocks noGrp="1"/>
          </p:cNvSpPr>
          <p:nvPr>
            <p:ph sz="quarter" idx="17"/>
          </p:nvPr>
        </p:nvSpPr>
        <p:spPr>
          <a:xfrm>
            <a:off x="5638800" y="4749801"/>
            <a:ext cx="2438400" cy="620159"/>
          </a:xfrm>
          <a:prstGeom prst="rect">
            <a:avLst/>
          </a:prstGeom>
          <a:noFill/>
        </p:spPr>
        <p:txBody>
          <a:bodyPr>
            <a:noAutofit/>
          </a:bodyPr>
          <a:lstStyle>
            <a:lvl1pPr marL="0" indent="0">
              <a:buFontTx/>
              <a:buNone/>
              <a:defRPr sz="900">
                <a:solidFill>
                  <a:srgbClr val="A6A6A6"/>
                </a:solidFill>
                <a:latin typeface="Calibri"/>
                <a:cs typeface="Calibri"/>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3" name="Text Placeholder 22"/>
          <p:cNvSpPr>
            <a:spLocks noGrp="1"/>
          </p:cNvSpPr>
          <p:nvPr>
            <p:ph type="body" sz="quarter" idx="18"/>
          </p:nvPr>
        </p:nvSpPr>
        <p:spPr>
          <a:xfrm>
            <a:off x="5029200" y="2311404"/>
            <a:ext cx="3505200" cy="476249"/>
          </a:xfrm>
        </p:spPr>
        <p:txBody>
          <a:bodyPr>
            <a:noAutofit/>
          </a:bodyPr>
          <a:lstStyle>
            <a:lvl1pPr marL="0" indent="0">
              <a:buFontTx/>
              <a:buNone/>
              <a:defRPr sz="1100">
                <a:solidFill>
                  <a:srgbClr val="10AE99"/>
                </a:solidFill>
                <a:latin typeface="Lato Regular"/>
                <a:ea typeface="Calibri"/>
                <a:cs typeface="Lato Regular"/>
              </a:defRPr>
            </a:lvl1pPr>
            <a:lvl2pPr marL="457200" indent="0">
              <a:buFontTx/>
              <a:buNone/>
              <a:defRPr sz="1300">
                <a:latin typeface="Open Sans" pitchFamily="34" charset="0"/>
                <a:ea typeface="Open Sans" pitchFamily="34" charset="0"/>
                <a:cs typeface="Open Sans" pitchFamily="34" charset="0"/>
              </a:defRPr>
            </a:lvl2pPr>
            <a:lvl3pPr marL="914400" indent="0">
              <a:buFontTx/>
              <a:buNone/>
              <a:defRPr sz="1300">
                <a:latin typeface="Open Sans" pitchFamily="34" charset="0"/>
                <a:ea typeface="Open Sans" pitchFamily="34" charset="0"/>
                <a:cs typeface="Open Sans" pitchFamily="34" charset="0"/>
              </a:defRPr>
            </a:lvl3pPr>
            <a:lvl4pPr marL="1371600" indent="0">
              <a:buFontTx/>
              <a:buNone/>
              <a:defRPr sz="1300">
                <a:latin typeface="Open Sans" pitchFamily="34" charset="0"/>
                <a:ea typeface="Open Sans" pitchFamily="34" charset="0"/>
                <a:cs typeface="Open Sans" pitchFamily="34" charset="0"/>
              </a:defRPr>
            </a:lvl4pPr>
            <a:lvl5pPr marL="1828800" indent="0">
              <a:buFontTx/>
              <a:buNone/>
              <a:defRPr sz="1300">
                <a:latin typeface="Open Sans" pitchFamily="34" charset="0"/>
                <a:ea typeface="Open Sans" pitchFamily="34" charset="0"/>
                <a:cs typeface="Open Sans" pitchFamily="34" charset="0"/>
              </a:defRPr>
            </a:lvl5pPr>
          </a:lstStyle>
          <a:p>
            <a:pPr lvl="0"/>
            <a:endParaRPr lang="en-JM" dirty="0"/>
          </a:p>
        </p:txBody>
      </p:sp>
    </p:spTree>
    <p:extLst>
      <p:ext uri="{BB962C8B-B14F-4D97-AF65-F5344CB8AC3E}">
        <p14:creationId xmlns:p14="http://schemas.microsoft.com/office/powerpoint/2010/main" val="1407023606"/>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7" name="Picture Placeholder 3"/>
          <p:cNvSpPr>
            <a:spLocks noGrp="1"/>
          </p:cNvSpPr>
          <p:nvPr>
            <p:ph type="pic" sz="quarter" idx="63"/>
          </p:nvPr>
        </p:nvSpPr>
        <p:spPr>
          <a:xfrm>
            <a:off x="0" y="2311400"/>
            <a:ext cx="4724400" cy="3860800"/>
          </a:xfrm>
        </p:spPr>
        <p:txBody>
          <a:bodyPr>
            <a:normAutofit/>
          </a:bodyPr>
          <a:lstStyle>
            <a:lvl1pPr>
              <a:defRPr sz="1400">
                <a:latin typeface="Helvetica"/>
                <a:cs typeface="Helvetica"/>
              </a:defRPr>
            </a:lvl1pPr>
          </a:lstStyle>
          <a:p>
            <a:endParaRPr lang="en-JM" dirty="0"/>
          </a:p>
        </p:txBody>
      </p:sp>
      <p:sp>
        <p:nvSpPr>
          <p:cNvPr id="8" name="Text Placeholder 5"/>
          <p:cNvSpPr>
            <a:spLocks noGrp="1"/>
          </p:cNvSpPr>
          <p:nvPr>
            <p:ph type="body" sz="quarter" idx="66"/>
          </p:nvPr>
        </p:nvSpPr>
        <p:spPr>
          <a:xfrm>
            <a:off x="5475292" y="3032360"/>
            <a:ext cx="2994025" cy="1626424"/>
          </a:xfrm>
        </p:spPr>
        <p:txBody>
          <a:bodyPr>
            <a:normAutofit/>
          </a:bodyPr>
          <a:lstStyle>
            <a:lvl1pPr marL="0" indent="0">
              <a:buFontTx/>
              <a:buNone/>
              <a:defRPr sz="900">
                <a:solidFill>
                  <a:srgbClr val="A6A6A6"/>
                </a:solidFill>
                <a:latin typeface="Helvetica"/>
                <a:cs typeface="Helvetic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9" name="Text Placeholder 8"/>
          <p:cNvSpPr>
            <a:spLocks noGrp="1"/>
          </p:cNvSpPr>
          <p:nvPr>
            <p:ph type="body" sz="quarter" idx="67"/>
          </p:nvPr>
        </p:nvSpPr>
        <p:spPr>
          <a:xfrm>
            <a:off x="5965830" y="2554821"/>
            <a:ext cx="1730375" cy="478367"/>
          </a:xfrm>
        </p:spPr>
        <p:txBody>
          <a:bodyPr>
            <a:noAutofit/>
          </a:bodyPr>
          <a:lstStyle>
            <a:lvl1pPr marL="0" indent="0">
              <a:buFontTx/>
              <a:buNone/>
              <a:defRPr sz="1100">
                <a:solidFill>
                  <a:srgbClr val="10AE99"/>
                </a:solidFill>
                <a:latin typeface="Helvetica"/>
                <a:cs typeface="Helvetica"/>
              </a:defRPr>
            </a:lvl1pPr>
            <a:lvl2pPr marL="457200" indent="0">
              <a:buFontTx/>
              <a:buNone/>
              <a:defRPr sz="1400">
                <a:latin typeface="Franklin Gothic Medium" pitchFamily="34" charset="0"/>
              </a:defRPr>
            </a:lvl2pPr>
            <a:lvl3pPr marL="914400" indent="0">
              <a:buFontTx/>
              <a:buNone/>
              <a:defRPr sz="1400">
                <a:latin typeface="Franklin Gothic Medium" pitchFamily="34" charset="0"/>
              </a:defRPr>
            </a:lvl3pPr>
            <a:lvl4pPr marL="1371600" indent="0">
              <a:buFontTx/>
              <a:buNone/>
              <a:defRPr sz="1400">
                <a:latin typeface="Franklin Gothic Medium" pitchFamily="34" charset="0"/>
              </a:defRPr>
            </a:lvl4pPr>
            <a:lvl5pPr marL="1828800" indent="0">
              <a:buFontTx/>
              <a:buNone/>
              <a:defRPr sz="1400">
                <a:latin typeface="Franklin Gothic Medium" pitchFamily="34" charset="0"/>
              </a:defRPr>
            </a:lvl5pPr>
          </a:lstStyle>
          <a:p>
            <a:pPr lvl="0"/>
            <a:endParaRPr lang="en-JM" dirty="0"/>
          </a:p>
        </p:txBody>
      </p:sp>
      <p:sp>
        <p:nvSpPr>
          <p:cNvPr id="10"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2"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98135695"/>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7" name="Picture Placeholder 3"/>
          <p:cNvSpPr>
            <a:spLocks noGrp="1"/>
          </p:cNvSpPr>
          <p:nvPr>
            <p:ph type="pic" sz="quarter" idx="63"/>
          </p:nvPr>
        </p:nvSpPr>
        <p:spPr>
          <a:xfrm>
            <a:off x="0" y="2006600"/>
            <a:ext cx="9144000" cy="2844800"/>
          </a:xfrm>
        </p:spPr>
        <p:txBody>
          <a:bodyPr>
            <a:normAutofit/>
          </a:bodyPr>
          <a:lstStyle>
            <a:lvl1pPr>
              <a:defRPr sz="1400">
                <a:latin typeface="Helvetica"/>
                <a:cs typeface="Helvetica"/>
              </a:defRPr>
            </a:lvl1pPr>
          </a:lstStyle>
          <a:p>
            <a:endParaRPr lang="en-JM" dirty="0"/>
          </a:p>
        </p:txBody>
      </p:sp>
      <p:sp>
        <p:nvSpPr>
          <p:cNvPr id="5"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8"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4243209142"/>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7" name="Picture 6" descr="01-iPad-Air-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84826" y="1490850"/>
            <a:ext cx="3188680" cy="4483230"/>
          </a:xfrm>
          <a:prstGeom prst="rect">
            <a:avLst/>
          </a:prstGeom>
        </p:spPr>
      </p:pic>
      <p:sp>
        <p:nvSpPr>
          <p:cNvPr id="8" name="Picture Placeholder 6"/>
          <p:cNvSpPr>
            <a:spLocks noGrp="1"/>
          </p:cNvSpPr>
          <p:nvPr>
            <p:ph type="pic" sz="quarter" idx="13"/>
          </p:nvPr>
        </p:nvSpPr>
        <p:spPr>
          <a:xfrm>
            <a:off x="5810479" y="2220148"/>
            <a:ext cx="2630652" cy="3371608"/>
          </a:xfrm>
        </p:spPr>
        <p:txBody>
          <a:bodyPr/>
          <a:lstStyle>
            <a:lvl1pPr>
              <a:defRPr>
                <a:latin typeface="Helvetica"/>
                <a:cs typeface="Helvetica"/>
              </a:defRPr>
            </a:lvl1pPr>
          </a:lstStyle>
          <a:p>
            <a:endParaRPr lang="en-JM"/>
          </a:p>
        </p:txBody>
      </p:sp>
      <p:sp>
        <p:nvSpPr>
          <p:cNvPr id="9" name="Oval 8"/>
          <p:cNvSpPr/>
          <p:nvPr userDrawn="1"/>
        </p:nvSpPr>
        <p:spPr>
          <a:xfrm>
            <a:off x="8334300" y="716491"/>
            <a:ext cx="324000" cy="304800"/>
          </a:xfrm>
          <a:prstGeom prst="ellipse">
            <a:avLst/>
          </a:prstGeom>
          <a:solidFill>
            <a:srgbClr val="10AE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Helvetica"/>
              <a:cs typeface="Helvetica"/>
            </a:endParaRPr>
          </a:p>
        </p:txBody>
      </p:sp>
      <p:sp>
        <p:nvSpPr>
          <p:cNvPr id="10" name="Slide Number Placeholder 8"/>
          <p:cNvSpPr txBox="1">
            <a:spLocks/>
          </p:cNvSpPr>
          <p:nvPr userDrawn="1"/>
        </p:nvSpPr>
        <p:spPr>
          <a:xfrm>
            <a:off x="8305800" y="685800"/>
            <a:ext cx="381000" cy="36618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6D9E213-597C-AF4D-9FA4-E6EB34EC18B6}" type="slidenum">
              <a:rPr lang="en-US" sz="800" smtClean="0">
                <a:solidFill>
                  <a:srgbClr val="FFFFFF"/>
                </a:solidFill>
                <a:latin typeface="Helvetica"/>
                <a:cs typeface="Helvetica"/>
              </a:rPr>
              <a:pPr algn="ctr"/>
              <a:t>‹#›</a:t>
            </a:fld>
            <a:endParaRPr lang="en-US" sz="900" dirty="0">
              <a:solidFill>
                <a:srgbClr val="FFFFFF"/>
              </a:solidFill>
              <a:latin typeface="Helvetica"/>
              <a:cs typeface="Helvetica"/>
            </a:endParaRPr>
          </a:p>
        </p:txBody>
      </p:sp>
      <p:sp>
        <p:nvSpPr>
          <p:cNvPr id="11"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2"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3" name="Text Placeholder 2"/>
          <p:cNvSpPr>
            <a:spLocks noGrp="1"/>
          </p:cNvSpPr>
          <p:nvPr>
            <p:ph idx="1"/>
          </p:nvPr>
        </p:nvSpPr>
        <p:spPr>
          <a:xfrm>
            <a:off x="457200" y="2006601"/>
            <a:ext cx="8229600" cy="416559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Tree>
    <p:extLst>
      <p:ext uri="{BB962C8B-B14F-4D97-AF65-F5344CB8AC3E}">
        <p14:creationId xmlns:p14="http://schemas.microsoft.com/office/powerpoint/2010/main" val="1143295794"/>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0"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pic>
        <p:nvPicPr>
          <p:cNvPr id="11" name="Picture 10" descr="iMac-Cinema-Monitor-Style-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23174" y="1809750"/>
            <a:ext cx="5320826" cy="4138083"/>
          </a:xfrm>
          <a:prstGeom prst="rect">
            <a:avLst/>
          </a:prstGeom>
        </p:spPr>
      </p:pic>
      <p:sp>
        <p:nvSpPr>
          <p:cNvPr id="12" name="Picture Placeholder 21"/>
          <p:cNvSpPr>
            <a:spLocks noGrp="1"/>
          </p:cNvSpPr>
          <p:nvPr>
            <p:ph type="pic" sz="quarter" idx="16"/>
          </p:nvPr>
        </p:nvSpPr>
        <p:spPr>
          <a:xfrm>
            <a:off x="4359558" y="2102676"/>
            <a:ext cx="4403442" cy="2752152"/>
          </a:xfrm>
        </p:spPr>
        <p:txBody>
          <a:bodyPr>
            <a:normAutofit/>
          </a:bodyPr>
          <a:lstStyle>
            <a:lvl1pPr marL="0" indent="0" algn="ctr">
              <a:buFontTx/>
              <a:buNone/>
              <a:defRPr sz="1200">
                <a:solidFill>
                  <a:schemeClr val="bg1">
                    <a:lumMod val="95000"/>
                  </a:schemeClr>
                </a:solidFill>
                <a:latin typeface="Helvetica"/>
                <a:cs typeface="Helvetica"/>
              </a:defRPr>
            </a:lvl1pPr>
          </a:lstStyle>
          <a:p>
            <a:endParaRPr lang="en-JM"/>
          </a:p>
        </p:txBody>
      </p:sp>
    </p:spTree>
    <p:extLst>
      <p:ext uri="{BB962C8B-B14F-4D97-AF65-F5344CB8AC3E}">
        <p14:creationId xmlns:p14="http://schemas.microsoft.com/office/powerpoint/2010/main" val="2147333871"/>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10"/>
          <p:cNvSpPr>
            <a:spLocks noGrp="1"/>
          </p:cNvSpPr>
          <p:nvPr>
            <p:ph type="pic" sz="quarter" idx="26"/>
          </p:nvPr>
        </p:nvSpPr>
        <p:spPr>
          <a:xfrm>
            <a:off x="4299000" y="2209800"/>
            <a:ext cx="1797000" cy="3352800"/>
          </a:xfrm>
        </p:spPr>
        <p:txBody>
          <a:bodyPr>
            <a:normAutofit/>
          </a:bodyPr>
          <a:lstStyle>
            <a:lvl1pPr>
              <a:defRPr sz="1200">
                <a:latin typeface="Helvetica"/>
                <a:cs typeface="Helvetica"/>
              </a:defRPr>
            </a:lvl1pPr>
          </a:lstStyle>
          <a:p>
            <a:endParaRPr lang="en-US" dirty="0"/>
          </a:p>
        </p:txBody>
      </p:sp>
      <p:sp>
        <p:nvSpPr>
          <p:cNvPr id="6" name="Picture Placeholder 10"/>
          <p:cNvSpPr>
            <a:spLocks noGrp="1"/>
          </p:cNvSpPr>
          <p:nvPr>
            <p:ph type="pic" sz="quarter" idx="27"/>
          </p:nvPr>
        </p:nvSpPr>
        <p:spPr>
          <a:xfrm>
            <a:off x="539800" y="2209800"/>
            <a:ext cx="1797000" cy="3352800"/>
          </a:xfrm>
        </p:spPr>
        <p:txBody>
          <a:bodyPr>
            <a:normAutofit/>
          </a:bodyPr>
          <a:lstStyle>
            <a:lvl1pPr>
              <a:defRPr sz="1200">
                <a:latin typeface="Helvetica"/>
                <a:cs typeface="Helvetica"/>
              </a:defRPr>
            </a:lvl1pPr>
          </a:lstStyle>
          <a:p>
            <a:endParaRPr lang="en-US" dirty="0"/>
          </a:p>
        </p:txBody>
      </p:sp>
      <p:sp>
        <p:nvSpPr>
          <p:cNvPr id="7"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9"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745458402"/>
      </p:ext>
    </p:extLst>
  </p:cSld>
  <p:clrMapOvr>
    <a:masterClrMapping/>
  </p:clrMapOvr>
  <p:transition xmlns:p14="http://schemas.microsoft.com/office/powerpoint/2010/main" spd="slow">
    <p:push/>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pic>
        <p:nvPicPr>
          <p:cNvPr id="8" name="Picture 7" descr="iPhone-5S-3-colors-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95872" y="1519023"/>
            <a:ext cx="2304029" cy="4592167"/>
          </a:xfrm>
          <a:prstGeom prst="rect">
            <a:avLst/>
          </a:prstGeom>
        </p:spPr>
      </p:pic>
      <p:sp>
        <p:nvSpPr>
          <p:cNvPr id="9" name="Picture Placeholder 19"/>
          <p:cNvSpPr>
            <a:spLocks noGrp="1"/>
          </p:cNvSpPr>
          <p:nvPr>
            <p:ph type="pic" sz="quarter" idx="64"/>
          </p:nvPr>
        </p:nvSpPr>
        <p:spPr>
          <a:xfrm>
            <a:off x="6442500" y="2274259"/>
            <a:ext cx="1758559" cy="3074931"/>
          </a:xfrm>
        </p:spPr>
        <p:txBody>
          <a:bodyPr/>
          <a:lstStyle>
            <a:lvl1pPr>
              <a:defRPr>
                <a:latin typeface="Helvetica"/>
                <a:cs typeface="Helvetica"/>
              </a:defRPr>
            </a:lvl1pPr>
          </a:lstStyle>
          <a:p>
            <a:endParaRPr lang="en-JM" dirty="0"/>
          </a:p>
        </p:txBody>
      </p:sp>
      <p:sp>
        <p:nvSpPr>
          <p:cNvPr id="10" name="Oval 9"/>
          <p:cNvSpPr/>
          <p:nvPr userDrawn="1"/>
        </p:nvSpPr>
        <p:spPr>
          <a:xfrm>
            <a:off x="8334300" y="716491"/>
            <a:ext cx="324000" cy="304800"/>
          </a:xfrm>
          <a:prstGeom prst="ellipse">
            <a:avLst/>
          </a:prstGeom>
          <a:solidFill>
            <a:srgbClr val="10AE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Helvetica"/>
              <a:cs typeface="Helvetica"/>
            </a:endParaRPr>
          </a:p>
        </p:txBody>
      </p:sp>
      <p:sp>
        <p:nvSpPr>
          <p:cNvPr id="11" name="Slide Number Placeholder 8"/>
          <p:cNvSpPr txBox="1">
            <a:spLocks/>
          </p:cNvSpPr>
          <p:nvPr userDrawn="1"/>
        </p:nvSpPr>
        <p:spPr>
          <a:xfrm>
            <a:off x="8305800" y="685800"/>
            <a:ext cx="381000" cy="36618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6D9E213-597C-AF4D-9FA4-E6EB34EC18B6}" type="slidenum">
              <a:rPr lang="en-US" sz="800" smtClean="0">
                <a:solidFill>
                  <a:srgbClr val="FFFFFF"/>
                </a:solidFill>
                <a:latin typeface="Helvetica"/>
                <a:cs typeface="Helvetica"/>
              </a:rPr>
              <a:pPr algn="ctr"/>
              <a:t>‹#›</a:t>
            </a:fld>
            <a:endParaRPr lang="en-US" sz="900" dirty="0">
              <a:solidFill>
                <a:srgbClr val="FFFFFF"/>
              </a:solidFill>
              <a:latin typeface="Helvetica"/>
              <a:cs typeface="Helvetica"/>
            </a:endParaRPr>
          </a:p>
        </p:txBody>
      </p:sp>
      <p:sp>
        <p:nvSpPr>
          <p:cNvPr id="7"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2"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324071941"/>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0"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pic>
        <p:nvPicPr>
          <p:cNvPr id="11" name="Picture 10" descr="iPhone-5S-3-colors-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0" y="2508163"/>
            <a:ext cx="1828800" cy="3644987"/>
          </a:xfrm>
          <a:prstGeom prst="rect">
            <a:avLst/>
          </a:prstGeom>
        </p:spPr>
      </p:pic>
      <p:sp>
        <p:nvSpPr>
          <p:cNvPr id="12" name="Picture Placeholder 19"/>
          <p:cNvSpPr>
            <a:spLocks noGrp="1"/>
          </p:cNvSpPr>
          <p:nvPr>
            <p:ph type="pic" sz="quarter" idx="64"/>
          </p:nvPr>
        </p:nvSpPr>
        <p:spPr>
          <a:xfrm>
            <a:off x="4776362" y="3276600"/>
            <a:ext cx="1395838" cy="2235200"/>
          </a:xfrm>
        </p:spPr>
        <p:txBody>
          <a:bodyPr/>
          <a:lstStyle>
            <a:lvl1pPr>
              <a:defRPr>
                <a:latin typeface="Helvetica"/>
                <a:cs typeface="Helvetica"/>
              </a:defRPr>
            </a:lvl1pPr>
          </a:lstStyle>
          <a:p>
            <a:endParaRPr lang="en-JM" dirty="0"/>
          </a:p>
        </p:txBody>
      </p:sp>
      <p:pic>
        <p:nvPicPr>
          <p:cNvPr id="13" name="Picture 12" descr="iPhone-5S-3-colors-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3200" y="2508163"/>
            <a:ext cx="1828800" cy="3644987"/>
          </a:xfrm>
          <a:prstGeom prst="rect">
            <a:avLst/>
          </a:prstGeom>
        </p:spPr>
      </p:pic>
      <p:sp>
        <p:nvSpPr>
          <p:cNvPr id="17" name="Picture Placeholder 19"/>
          <p:cNvSpPr>
            <a:spLocks noGrp="1"/>
          </p:cNvSpPr>
          <p:nvPr>
            <p:ph type="pic" sz="quarter" idx="65"/>
          </p:nvPr>
        </p:nvSpPr>
        <p:spPr>
          <a:xfrm>
            <a:off x="2947562" y="3276600"/>
            <a:ext cx="1395838" cy="2235200"/>
          </a:xfrm>
        </p:spPr>
        <p:txBody>
          <a:bodyPr/>
          <a:lstStyle>
            <a:lvl1pPr>
              <a:defRPr>
                <a:latin typeface="Helvetica"/>
                <a:cs typeface="Helvetica"/>
              </a:defRPr>
            </a:lvl1pPr>
          </a:lstStyle>
          <a:p>
            <a:endParaRPr lang="en-JM" dirty="0"/>
          </a:p>
        </p:txBody>
      </p:sp>
    </p:spTree>
    <p:extLst>
      <p:ext uri="{BB962C8B-B14F-4D97-AF65-F5344CB8AC3E}">
        <p14:creationId xmlns:p14="http://schemas.microsoft.com/office/powerpoint/2010/main" val="543334680"/>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1" name="Text Placeholder 18"/>
          <p:cNvSpPr>
            <a:spLocks noGrp="1"/>
          </p:cNvSpPr>
          <p:nvPr>
            <p:ph type="body" sz="quarter" idx="17"/>
          </p:nvPr>
        </p:nvSpPr>
        <p:spPr>
          <a:xfrm>
            <a:off x="5867400" y="2616200"/>
            <a:ext cx="1600200" cy="406400"/>
          </a:xfrm>
        </p:spPr>
        <p:txBody>
          <a:bodyPr>
            <a:noAutofit/>
          </a:bodyPr>
          <a:lstStyle>
            <a:lvl1pPr marL="0" indent="0" algn="l">
              <a:buFontTx/>
              <a:buNone/>
              <a:defRPr sz="1100">
                <a:solidFill>
                  <a:srgbClr val="10AE99"/>
                </a:solidFill>
                <a:latin typeface="Helvetica"/>
                <a:ea typeface="Calibri"/>
                <a:cs typeface="Helvetica"/>
              </a:defRPr>
            </a:lvl1pPr>
          </a:lstStyle>
          <a:p>
            <a:pPr lvl="0"/>
            <a:endParaRPr lang="en-JM" dirty="0"/>
          </a:p>
        </p:txBody>
      </p:sp>
      <p:sp>
        <p:nvSpPr>
          <p:cNvPr id="23" name="Text Placeholder 26"/>
          <p:cNvSpPr>
            <a:spLocks noGrp="1"/>
          </p:cNvSpPr>
          <p:nvPr>
            <p:ph type="body" sz="quarter" idx="19"/>
          </p:nvPr>
        </p:nvSpPr>
        <p:spPr>
          <a:xfrm>
            <a:off x="5867400" y="2921001"/>
            <a:ext cx="2643188" cy="711200"/>
          </a:xfrm>
        </p:spPr>
        <p:txBody>
          <a:bodyPr>
            <a:normAutofit/>
          </a:bodyPr>
          <a:lstStyle>
            <a:lvl1pPr marL="0" indent="0">
              <a:buFontTx/>
              <a:buNone/>
              <a:defRPr sz="1000">
                <a:solidFill>
                  <a:srgbClr val="A6A6A6"/>
                </a:solidFill>
                <a:latin typeface="Helvetica"/>
                <a:cs typeface="Helvetica"/>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10" name="Text Placeholder 18"/>
          <p:cNvSpPr>
            <a:spLocks noGrp="1"/>
          </p:cNvSpPr>
          <p:nvPr>
            <p:ph type="body" sz="quarter" idx="21"/>
          </p:nvPr>
        </p:nvSpPr>
        <p:spPr>
          <a:xfrm>
            <a:off x="5867400" y="3835400"/>
            <a:ext cx="1600200" cy="406400"/>
          </a:xfrm>
        </p:spPr>
        <p:txBody>
          <a:bodyPr>
            <a:noAutofit/>
          </a:bodyPr>
          <a:lstStyle>
            <a:lvl1pPr marL="0" indent="0" algn="l">
              <a:buFontTx/>
              <a:buNone/>
              <a:defRPr sz="1100">
                <a:solidFill>
                  <a:srgbClr val="10AE99"/>
                </a:solidFill>
                <a:latin typeface="Helvetica"/>
                <a:ea typeface="Calibri"/>
                <a:cs typeface="Helvetica"/>
              </a:defRPr>
            </a:lvl1pPr>
          </a:lstStyle>
          <a:p>
            <a:pPr lvl="0"/>
            <a:endParaRPr lang="en-JM" dirty="0"/>
          </a:p>
        </p:txBody>
      </p:sp>
      <p:sp>
        <p:nvSpPr>
          <p:cNvPr id="11" name="Text Placeholder 26"/>
          <p:cNvSpPr>
            <a:spLocks noGrp="1"/>
          </p:cNvSpPr>
          <p:nvPr>
            <p:ph type="body" sz="quarter" idx="22"/>
          </p:nvPr>
        </p:nvSpPr>
        <p:spPr>
          <a:xfrm>
            <a:off x="5867400" y="4140201"/>
            <a:ext cx="2643188" cy="711200"/>
          </a:xfrm>
        </p:spPr>
        <p:txBody>
          <a:bodyPr>
            <a:normAutofit/>
          </a:bodyPr>
          <a:lstStyle>
            <a:lvl1pPr marL="0" indent="0">
              <a:buFontTx/>
              <a:buNone/>
              <a:defRPr sz="1000">
                <a:solidFill>
                  <a:srgbClr val="A6A6A6"/>
                </a:solidFill>
                <a:latin typeface="Helvetica"/>
                <a:cs typeface="Helvetica"/>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12" name="Text Placeholder 18"/>
          <p:cNvSpPr>
            <a:spLocks noGrp="1"/>
          </p:cNvSpPr>
          <p:nvPr>
            <p:ph type="body" sz="quarter" idx="23"/>
          </p:nvPr>
        </p:nvSpPr>
        <p:spPr>
          <a:xfrm>
            <a:off x="5867400" y="5054600"/>
            <a:ext cx="1600200" cy="406400"/>
          </a:xfrm>
        </p:spPr>
        <p:txBody>
          <a:bodyPr>
            <a:noAutofit/>
          </a:bodyPr>
          <a:lstStyle>
            <a:lvl1pPr marL="0" indent="0" algn="l">
              <a:buFontTx/>
              <a:buNone/>
              <a:defRPr sz="1100">
                <a:solidFill>
                  <a:srgbClr val="10AE99"/>
                </a:solidFill>
                <a:latin typeface="Helvetica"/>
                <a:ea typeface="Calibri"/>
                <a:cs typeface="Helvetica"/>
              </a:defRPr>
            </a:lvl1pPr>
          </a:lstStyle>
          <a:p>
            <a:pPr lvl="0"/>
            <a:endParaRPr lang="en-JM" dirty="0"/>
          </a:p>
        </p:txBody>
      </p:sp>
      <p:sp>
        <p:nvSpPr>
          <p:cNvPr id="13" name="Text Placeholder 26"/>
          <p:cNvSpPr>
            <a:spLocks noGrp="1"/>
          </p:cNvSpPr>
          <p:nvPr>
            <p:ph type="body" sz="quarter" idx="24"/>
          </p:nvPr>
        </p:nvSpPr>
        <p:spPr>
          <a:xfrm>
            <a:off x="5867400" y="5359401"/>
            <a:ext cx="2643188" cy="711200"/>
          </a:xfrm>
        </p:spPr>
        <p:txBody>
          <a:bodyPr>
            <a:normAutofit/>
          </a:bodyPr>
          <a:lstStyle>
            <a:lvl1pPr marL="0" indent="0">
              <a:buFontTx/>
              <a:buNone/>
              <a:defRPr sz="1000">
                <a:solidFill>
                  <a:srgbClr val="A6A6A6"/>
                </a:solidFill>
                <a:latin typeface="Helvetica"/>
                <a:cs typeface="Helvetica"/>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15"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4" name="Text Placeholder 17"/>
          <p:cNvSpPr>
            <a:spLocks noGrp="1"/>
          </p:cNvSpPr>
          <p:nvPr>
            <p:ph type="body" sz="quarter" idx="25"/>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pic>
        <p:nvPicPr>
          <p:cNvPr id="18" name="Picture 17" descr="FireFox-Flat-Brows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3371850"/>
            <a:ext cx="4622459" cy="3486150"/>
          </a:xfrm>
          <a:prstGeom prst="rect">
            <a:avLst/>
          </a:prstGeom>
        </p:spPr>
      </p:pic>
      <p:sp>
        <p:nvSpPr>
          <p:cNvPr id="20" name="Picture Placeholder 6"/>
          <p:cNvSpPr>
            <a:spLocks noGrp="1"/>
          </p:cNvSpPr>
          <p:nvPr>
            <p:ph type="pic" sz="quarter" idx="20"/>
          </p:nvPr>
        </p:nvSpPr>
        <p:spPr>
          <a:xfrm>
            <a:off x="698400" y="3942300"/>
            <a:ext cx="4419600" cy="2895600"/>
          </a:xfrm>
        </p:spPr>
        <p:txBody>
          <a:bodyPr/>
          <a:lstStyle>
            <a:lvl1pPr>
              <a:defRPr>
                <a:latin typeface="Helvetica"/>
                <a:cs typeface="Helvetica"/>
              </a:defRPr>
            </a:lvl1pPr>
          </a:lstStyle>
          <a:p>
            <a:endParaRPr lang="en-JM"/>
          </a:p>
        </p:txBody>
      </p:sp>
    </p:spTree>
    <p:extLst>
      <p:ext uri="{BB962C8B-B14F-4D97-AF65-F5344CB8AC3E}">
        <p14:creationId xmlns:p14="http://schemas.microsoft.com/office/powerpoint/2010/main" val="1759885589"/>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Content Placeholder 37"/>
          <p:cNvSpPr>
            <a:spLocks noGrp="1"/>
          </p:cNvSpPr>
          <p:nvPr>
            <p:ph sz="quarter" idx="18"/>
          </p:nvPr>
        </p:nvSpPr>
        <p:spPr>
          <a:xfrm>
            <a:off x="2536203" y="2108200"/>
            <a:ext cx="1524000" cy="406400"/>
          </a:xfrm>
        </p:spPr>
        <p:txBody>
          <a:bodyPr>
            <a:noAutofit/>
          </a:bodyPr>
          <a:lstStyle>
            <a:lvl1pPr algn="ctr">
              <a:buNone/>
              <a:defRPr sz="1200">
                <a:solidFill>
                  <a:schemeClr val="tx1">
                    <a:lumMod val="50000"/>
                    <a:lumOff val="50000"/>
                  </a:schemeClr>
                </a:solidFill>
                <a:latin typeface="Helvetica"/>
                <a:ea typeface="Calibri"/>
                <a:cs typeface="Helvetica"/>
              </a:defRPr>
            </a:lvl1pPr>
            <a:lvl2pPr>
              <a:defRPr sz="1600"/>
            </a:lvl2pPr>
            <a:lvl3pPr>
              <a:defRPr sz="1600"/>
            </a:lvl3pPr>
            <a:lvl4pPr>
              <a:defRPr sz="1600"/>
            </a:lvl4pPr>
            <a:lvl5pPr algn="ctr">
              <a:buNone/>
              <a:defRPr sz="1600"/>
            </a:lvl5pPr>
          </a:lstStyle>
          <a:p>
            <a:pPr lvl="0"/>
            <a:endParaRPr lang="en-JM" dirty="0"/>
          </a:p>
        </p:txBody>
      </p:sp>
      <p:sp>
        <p:nvSpPr>
          <p:cNvPr id="8" name="Content Placeholder 37"/>
          <p:cNvSpPr>
            <a:spLocks noGrp="1"/>
          </p:cNvSpPr>
          <p:nvPr>
            <p:ph sz="quarter" idx="19"/>
          </p:nvPr>
        </p:nvSpPr>
        <p:spPr>
          <a:xfrm>
            <a:off x="4443222" y="2108200"/>
            <a:ext cx="1524000" cy="406400"/>
          </a:xfrm>
        </p:spPr>
        <p:txBody>
          <a:bodyPr>
            <a:noAutofit/>
          </a:bodyPr>
          <a:lstStyle>
            <a:lvl1pPr algn="ctr">
              <a:buNone/>
              <a:defRPr sz="1200">
                <a:solidFill>
                  <a:schemeClr val="tx1">
                    <a:lumMod val="50000"/>
                    <a:lumOff val="50000"/>
                  </a:schemeClr>
                </a:solidFill>
                <a:latin typeface="Helvetica"/>
                <a:ea typeface="Calibri"/>
                <a:cs typeface="Helvetica"/>
              </a:defRPr>
            </a:lvl1pPr>
            <a:lvl2pPr>
              <a:defRPr sz="1600"/>
            </a:lvl2pPr>
            <a:lvl3pPr>
              <a:defRPr sz="1600"/>
            </a:lvl3pPr>
            <a:lvl4pPr>
              <a:defRPr sz="1600"/>
            </a:lvl4pPr>
            <a:lvl5pPr algn="ctr">
              <a:buNone/>
              <a:defRPr sz="1600"/>
            </a:lvl5pPr>
          </a:lstStyle>
          <a:p>
            <a:pPr lvl="0"/>
            <a:endParaRPr lang="en-JM" dirty="0"/>
          </a:p>
        </p:txBody>
      </p:sp>
      <p:sp>
        <p:nvSpPr>
          <p:cNvPr id="9" name="Content Placeholder 37"/>
          <p:cNvSpPr>
            <a:spLocks noGrp="1"/>
          </p:cNvSpPr>
          <p:nvPr>
            <p:ph sz="quarter" idx="20"/>
          </p:nvPr>
        </p:nvSpPr>
        <p:spPr>
          <a:xfrm>
            <a:off x="6400800" y="2108200"/>
            <a:ext cx="1524000" cy="406400"/>
          </a:xfrm>
        </p:spPr>
        <p:txBody>
          <a:bodyPr>
            <a:noAutofit/>
          </a:bodyPr>
          <a:lstStyle>
            <a:lvl1pPr algn="ctr">
              <a:buNone/>
              <a:defRPr sz="1200">
                <a:solidFill>
                  <a:schemeClr val="tx1">
                    <a:lumMod val="50000"/>
                    <a:lumOff val="50000"/>
                  </a:schemeClr>
                </a:solidFill>
                <a:latin typeface="Helvetica"/>
                <a:ea typeface="Calibri"/>
                <a:cs typeface="Helvetica"/>
              </a:defRPr>
            </a:lvl1pPr>
            <a:lvl2pPr>
              <a:defRPr sz="1600"/>
            </a:lvl2pPr>
            <a:lvl3pPr>
              <a:defRPr sz="1600"/>
            </a:lvl3pPr>
            <a:lvl4pPr>
              <a:defRPr sz="1600"/>
            </a:lvl4pPr>
            <a:lvl5pPr algn="ctr">
              <a:buNone/>
              <a:defRPr sz="1600"/>
            </a:lvl5pPr>
          </a:lstStyle>
          <a:p>
            <a:pPr lvl="0"/>
            <a:endParaRPr lang="en-JM" dirty="0"/>
          </a:p>
        </p:txBody>
      </p:sp>
      <p:sp>
        <p:nvSpPr>
          <p:cNvPr id="10" name="Content Placeholder 37"/>
          <p:cNvSpPr>
            <a:spLocks noGrp="1"/>
          </p:cNvSpPr>
          <p:nvPr>
            <p:ph sz="quarter" idx="21"/>
          </p:nvPr>
        </p:nvSpPr>
        <p:spPr>
          <a:xfrm>
            <a:off x="609600" y="2108200"/>
            <a:ext cx="1524000" cy="406400"/>
          </a:xfrm>
        </p:spPr>
        <p:txBody>
          <a:bodyPr>
            <a:noAutofit/>
          </a:bodyPr>
          <a:lstStyle>
            <a:lvl1pPr algn="ctr">
              <a:buNone/>
              <a:defRPr sz="1200">
                <a:solidFill>
                  <a:schemeClr val="tx1">
                    <a:lumMod val="50000"/>
                    <a:lumOff val="50000"/>
                  </a:schemeClr>
                </a:solidFill>
                <a:latin typeface="Helvetica"/>
                <a:ea typeface="Calibri"/>
                <a:cs typeface="Helvetica"/>
              </a:defRPr>
            </a:lvl1pPr>
            <a:lvl2pPr>
              <a:defRPr sz="1600"/>
            </a:lvl2pPr>
            <a:lvl3pPr>
              <a:defRPr sz="1600"/>
            </a:lvl3pPr>
            <a:lvl4pPr>
              <a:defRPr sz="1600"/>
            </a:lvl4pPr>
            <a:lvl5pPr algn="ctr">
              <a:buNone/>
              <a:defRPr sz="1600"/>
            </a:lvl5pPr>
          </a:lstStyle>
          <a:p>
            <a:pPr lvl="0"/>
            <a:endParaRPr lang="en-JM" dirty="0"/>
          </a:p>
        </p:txBody>
      </p:sp>
      <p:sp>
        <p:nvSpPr>
          <p:cNvPr id="11" name="Picture Placeholder 28"/>
          <p:cNvSpPr>
            <a:spLocks noGrp="1"/>
          </p:cNvSpPr>
          <p:nvPr>
            <p:ph type="pic" sz="quarter" idx="50"/>
          </p:nvPr>
        </p:nvSpPr>
        <p:spPr>
          <a:xfrm>
            <a:off x="609600" y="2675370"/>
            <a:ext cx="1691997" cy="1691998"/>
          </a:xfrm>
          <a:prstGeom prst="ellipse">
            <a:avLst/>
          </a:prstGeom>
          <a:ln w="76200" cap="sq">
            <a:noFill/>
            <a:miter lim="800000"/>
          </a:ln>
          <a:effectLst/>
        </p:spPr>
        <p:txBody>
          <a:bodyPr>
            <a:normAutofit/>
          </a:bodyPr>
          <a:lstStyle>
            <a:lvl1pPr marL="0" indent="0" algn="ctr">
              <a:buFontTx/>
              <a:buNone/>
              <a:defRPr sz="1200">
                <a:solidFill>
                  <a:srgbClr val="17252F"/>
                </a:solidFill>
                <a:latin typeface="Helvetica"/>
                <a:cs typeface="Helvetica"/>
              </a:defRPr>
            </a:lvl1pPr>
          </a:lstStyle>
          <a:p>
            <a:endParaRPr lang="en-JM" dirty="0"/>
          </a:p>
        </p:txBody>
      </p:sp>
      <p:sp>
        <p:nvSpPr>
          <p:cNvPr id="12" name="Picture Placeholder 28"/>
          <p:cNvSpPr>
            <a:spLocks noGrp="1"/>
          </p:cNvSpPr>
          <p:nvPr>
            <p:ph type="pic" sz="quarter" idx="51"/>
          </p:nvPr>
        </p:nvSpPr>
        <p:spPr>
          <a:xfrm>
            <a:off x="2514600" y="2675371"/>
            <a:ext cx="1691997" cy="1691998"/>
          </a:xfrm>
          <a:prstGeom prst="ellipse">
            <a:avLst/>
          </a:prstGeom>
          <a:ln w="76200" cap="sq">
            <a:noFill/>
            <a:miter lim="800000"/>
          </a:ln>
          <a:effectLst/>
        </p:spPr>
        <p:txBody>
          <a:bodyPr>
            <a:normAutofit/>
          </a:bodyPr>
          <a:lstStyle>
            <a:lvl1pPr marL="0" indent="0" algn="ctr">
              <a:buFontTx/>
              <a:buNone/>
              <a:defRPr sz="1200">
                <a:solidFill>
                  <a:srgbClr val="17252F"/>
                </a:solidFill>
                <a:latin typeface="Helvetica"/>
                <a:cs typeface="Helvetica"/>
              </a:defRPr>
            </a:lvl1pPr>
          </a:lstStyle>
          <a:p>
            <a:endParaRPr lang="en-JM" dirty="0"/>
          </a:p>
        </p:txBody>
      </p:sp>
      <p:sp>
        <p:nvSpPr>
          <p:cNvPr id="13" name="Picture Placeholder 28"/>
          <p:cNvSpPr>
            <a:spLocks noGrp="1"/>
          </p:cNvSpPr>
          <p:nvPr>
            <p:ph type="pic" sz="quarter" idx="52"/>
          </p:nvPr>
        </p:nvSpPr>
        <p:spPr>
          <a:xfrm>
            <a:off x="4443222" y="2728203"/>
            <a:ext cx="1691997" cy="1691998"/>
          </a:xfrm>
          <a:prstGeom prst="ellipse">
            <a:avLst/>
          </a:prstGeom>
          <a:ln w="76200" cap="sq">
            <a:noFill/>
            <a:miter lim="800000"/>
          </a:ln>
          <a:effectLst/>
        </p:spPr>
        <p:txBody>
          <a:bodyPr>
            <a:normAutofit/>
          </a:bodyPr>
          <a:lstStyle>
            <a:lvl1pPr marL="0" indent="0" algn="ctr">
              <a:buFontTx/>
              <a:buNone/>
              <a:defRPr sz="1200">
                <a:solidFill>
                  <a:srgbClr val="17252F"/>
                </a:solidFill>
                <a:latin typeface="Helvetica"/>
                <a:cs typeface="Helvetica"/>
              </a:defRPr>
            </a:lvl1pPr>
          </a:lstStyle>
          <a:p>
            <a:endParaRPr lang="en-JM" dirty="0"/>
          </a:p>
        </p:txBody>
      </p:sp>
      <p:sp>
        <p:nvSpPr>
          <p:cNvPr id="14" name="Picture Placeholder 28"/>
          <p:cNvSpPr>
            <a:spLocks noGrp="1"/>
          </p:cNvSpPr>
          <p:nvPr>
            <p:ph type="pic" sz="quarter" idx="53"/>
          </p:nvPr>
        </p:nvSpPr>
        <p:spPr>
          <a:xfrm>
            <a:off x="6400800" y="2718043"/>
            <a:ext cx="1691997" cy="1691998"/>
          </a:xfrm>
          <a:prstGeom prst="ellipse">
            <a:avLst/>
          </a:prstGeom>
          <a:ln w="76200" cap="sq">
            <a:noFill/>
            <a:miter lim="800000"/>
          </a:ln>
          <a:effectLst/>
        </p:spPr>
        <p:txBody>
          <a:bodyPr>
            <a:normAutofit/>
          </a:bodyPr>
          <a:lstStyle>
            <a:lvl1pPr marL="0" indent="0" algn="ctr">
              <a:buFontTx/>
              <a:buNone/>
              <a:defRPr sz="1200">
                <a:solidFill>
                  <a:srgbClr val="17252F"/>
                </a:solidFill>
                <a:latin typeface="Helvetica"/>
                <a:cs typeface="Helvetica"/>
              </a:defRPr>
            </a:lvl1pPr>
          </a:lstStyle>
          <a:p>
            <a:endParaRPr lang="en-JM" dirty="0"/>
          </a:p>
        </p:txBody>
      </p:sp>
      <p:sp>
        <p:nvSpPr>
          <p:cNvPr id="19" name="Text Placeholder 7"/>
          <p:cNvSpPr>
            <a:spLocks noGrp="1"/>
          </p:cNvSpPr>
          <p:nvPr>
            <p:ph type="body" sz="quarter" idx="61"/>
          </p:nvPr>
        </p:nvSpPr>
        <p:spPr>
          <a:xfrm>
            <a:off x="2438400" y="5054600"/>
            <a:ext cx="1828800" cy="711200"/>
          </a:xfrm>
        </p:spPr>
        <p:txBody>
          <a:bodyPr>
            <a:noAutofit/>
          </a:bodyPr>
          <a:lstStyle>
            <a:lvl1pPr marL="0" indent="0" algn="ctr">
              <a:buFontTx/>
              <a:buNone/>
              <a:defRPr sz="1000">
                <a:solidFill>
                  <a:srgbClr val="A6A6A6"/>
                </a:solidFill>
                <a:latin typeface="Helvetica"/>
                <a:cs typeface="Helvetica"/>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0" name="Text Placeholder 7"/>
          <p:cNvSpPr>
            <a:spLocks noGrp="1"/>
          </p:cNvSpPr>
          <p:nvPr>
            <p:ph type="body" sz="quarter" idx="62"/>
          </p:nvPr>
        </p:nvSpPr>
        <p:spPr>
          <a:xfrm>
            <a:off x="4419600" y="5054600"/>
            <a:ext cx="1828800" cy="711200"/>
          </a:xfrm>
        </p:spPr>
        <p:txBody>
          <a:bodyPr>
            <a:noAutofit/>
          </a:bodyPr>
          <a:lstStyle>
            <a:lvl1pPr marL="0" indent="0" algn="ctr">
              <a:buFontTx/>
              <a:buNone/>
              <a:defRPr sz="1000">
                <a:solidFill>
                  <a:srgbClr val="A6A6A6"/>
                </a:solidFill>
                <a:latin typeface="Helvetica"/>
                <a:cs typeface="Helvetica"/>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1" name="Text Placeholder 7"/>
          <p:cNvSpPr>
            <a:spLocks noGrp="1"/>
          </p:cNvSpPr>
          <p:nvPr>
            <p:ph type="body" sz="quarter" idx="63"/>
          </p:nvPr>
        </p:nvSpPr>
        <p:spPr>
          <a:xfrm>
            <a:off x="6400800" y="5054600"/>
            <a:ext cx="1828800" cy="711200"/>
          </a:xfrm>
        </p:spPr>
        <p:txBody>
          <a:bodyPr>
            <a:noAutofit/>
          </a:bodyPr>
          <a:lstStyle>
            <a:lvl1pPr marL="0" indent="0" algn="ctr">
              <a:buFontTx/>
              <a:buNone/>
              <a:defRPr sz="1000">
                <a:solidFill>
                  <a:srgbClr val="A6A6A6"/>
                </a:solidFill>
                <a:latin typeface="Helvetica"/>
                <a:cs typeface="Helvetica"/>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2" name="Text Placeholder 7"/>
          <p:cNvSpPr>
            <a:spLocks noGrp="1"/>
          </p:cNvSpPr>
          <p:nvPr>
            <p:ph type="body" sz="quarter" idx="64"/>
          </p:nvPr>
        </p:nvSpPr>
        <p:spPr>
          <a:xfrm>
            <a:off x="381000" y="5054600"/>
            <a:ext cx="1828800" cy="711200"/>
          </a:xfrm>
        </p:spPr>
        <p:txBody>
          <a:bodyPr>
            <a:noAutofit/>
          </a:bodyPr>
          <a:lstStyle>
            <a:lvl1pPr marL="0" indent="0" algn="ctr">
              <a:buFontTx/>
              <a:buNone/>
              <a:defRPr sz="1000">
                <a:solidFill>
                  <a:srgbClr val="A6A6A6"/>
                </a:solidFill>
                <a:latin typeface="Helvetica"/>
                <a:cs typeface="Helvetica"/>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16"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8"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983968275"/>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normAutofit/>
          </a:bodyPr>
          <a:lstStyle>
            <a:lvl1pPr algn="l">
              <a:defRPr sz="2800" b="1" cap="all">
                <a:latin typeface="Helvetica"/>
                <a:cs typeface="Helvetica"/>
              </a:defRPr>
            </a:lvl1pPr>
          </a:lstStyle>
          <a:p>
            <a:r>
              <a:rPr lang="en-US" dirty="0" smtClean="0"/>
              <a:t>Click to edit Master title style</a:t>
            </a:r>
            <a:endParaRPr lang="en-JM"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4145827173"/>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2168525"/>
            <a:ext cx="4038600" cy="3902075"/>
          </a:xfrm>
        </p:spPr>
        <p:txBody>
          <a:bodyPr>
            <a:normAutofit/>
          </a:bodyPr>
          <a:lstStyle>
            <a:lvl1pPr>
              <a:defRPr sz="1400">
                <a:latin typeface="Helvetica"/>
                <a:cs typeface="Helvetica"/>
              </a:defRPr>
            </a:lvl1pPr>
            <a:lvl2pPr>
              <a:defRPr sz="1200">
                <a:latin typeface="Helvetica"/>
                <a:cs typeface="Helvetica"/>
              </a:defRPr>
            </a:lvl2pPr>
            <a:lvl3pPr>
              <a:defRPr sz="1100">
                <a:latin typeface="Helvetica"/>
                <a:cs typeface="Helvetica"/>
              </a:defRPr>
            </a:lvl3pPr>
            <a:lvl4pPr>
              <a:defRPr sz="1050">
                <a:latin typeface="Helvetica"/>
                <a:cs typeface="Helvetica"/>
              </a:defRPr>
            </a:lvl4pPr>
            <a:lvl5pPr>
              <a:defRPr sz="1050">
                <a:latin typeface="Helvetica"/>
                <a:cs typeface="Helvetica"/>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4" name="Content Placeholder 3"/>
          <p:cNvSpPr>
            <a:spLocks noGrp="1"/>
          </p:cNvSpPr>
          <p:nvPr>
            <p:ph sz="half" idx="2"/>
          </p:nvPr>
        </p:nvSpPr>
        <p:spPr>
          <a:xfrm>
            <a:off x="4648200" y="2168525"/>
            <a:ext cx="4038600" cy="3902075"/>
          </a:xfrm>
        </p:spPr>
        <p:txBody>
          <a:bodyPr>
            <a:normAutofit/>
          </a:bodyPr>
          <a:lstStyle>
            <a:lvl1pPr>
              <a:defRPr sz="1400">
                <a:latin typeface="Helvetica"/>
                <a:cs typeface="Helvetica"/>
              </a:defRPr>
            </a:lvl1pPr>
            <a:lvl2pPr>
              <a:defRPr sz="1200">
                <a:latin typeface="Helvetica"/>
                <a:cs typeface="Helvetica"/>
              </a:defRPr>
            </a:lvl2pPr>
            <a:lvl3pPr>
              <a:defRPr sz="1100">
                <a:latin typeface="Helvetica"/>
                <a:cs typeface="Helvetica"/>
              </a:defRPr>
            </a:lvl3pPr>
            <a:lvl4pPr>
              <a:defRPr sz="1050">
                <a:latin typeface="Helvetica"/>
                <a:cs typeface="Helvetica"/>
              </a:defRPr>
            </a:lvl4pPr>
            <a:lvl5pPr>
              <a:defRPr sz="1050">
                <a:latin typeface="Helvetica"/>
                <a:cs typeface="Helvetica"/>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6"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8"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543128831"/>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987551"/>
            <a:ext cx="4040188" cy="639763"/>
          </a:xfrm>
        </p:spPr>
        <p:txBody>
          <a:bodyPr anchor="b">
            <a:normAutofit/>
          </a:bodyPr>
          <a:lstStyle>
            <a:lvl1pPr marL="0" indent="0">
              <a:buNone/>
              <a:defRPr sz="1600" b="0">
                <a:latin typeface="Helvetica"/>
                <a:cs typeface="Helvetic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627312"/>
            <a:ext cx="4040188" cy="3240088"/>
          </a:xfrm>
        </p:spPr>
        <p:txBody>
          <a:bodyPr>
            <a:normAutofit/>
          </a:bodyPr>
          <a:lstStyle>
            <a:lvl1pPr>
              <a:defRPr sz="1200">
                <a:latin typeface="Helvetica"/>
                <a:cs typeface="Helvetica"/>
              </a:defRPr>
            </a:lvl1pPr>
            <a:lvl2pPr>
              <a:defRPr sz="1100">
                <a:latin typeface="Helvetica"/>
                <a:cs typeface="Helvetica"/>
              </a:defRPr>
            </a:lvl2pPr>
            <a:lvl3pPr>
              <a:defRPr sz="1050">
                <a:latin typeface="Helvetica"/>
                <a:cs typeface="Helvetica"/>
              </a:defRPr>
            </a:lvl3pPr>
            <a:lvl4pPr>
              <a:defRPr sz="1000">
                <a:latin typeface="Helvetica"/>
                <a:cs typeface="Helvetica"/>
              </a:defRPr>
            </a:lvl4pPr>
            <a:lvl5pPr>
              <a:defRPr sz="1000">
                <a:latin typeface="Helvetica"/>
                <a:cs typeface="Helvetica"/>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5" name="Text Placeholder 4"/>
          <p:cNvSpPr>
            <a:spLocks noGrp="1"/>
          </p:cNvSpPr>
          <p:nvPr>
            <p:ph type="body" sz="quarter" idx="3"/>
          </p:nvPr>
        </p:nvSpPr>
        <p:spPr>
          <a:xfrm>
            <a:off x="4645031" y="1987551"/>
            <a:ext cx="4041775" cy="639763"/>
          </a:xfrm>
        </p:spPr>
        <p:txBody>
          <a:bodyPr anchor="b">
            <a:normAutofit/>
          </a:bodyPr>
          <a:lstStyle>
            <a:lvl1pPr marL="0" indent="0">
              <a:buNone/>
              <a:defRPr sz="1600" b="0">
                <a:latin typeface="Helvetica"/>
                <a:cs typeface="Helvetic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1" y="2627312"/>
            <a:ext cx="4041775" cy="3240088"/>
          </a:xfrm>
        </p:spPr>
        <p:txBody>
          <a:bodyPr>
            <a:normAutofit/>
          </a:bodyPr>
          <a:lstStyle>
            <a:lvl1pPr>
              <a:defRPr sz="1200">
                <a:latin typeface="Helvetica"/>
                <a:cs typeface="Helvetica"/>
              </a:defRPr>
            </a:lvl1pPr>
            <a:lvl2pPr>
              <a:defRPr sz="1100">
                <a:latin typeface="Helvetica"/>
                <a:cs typeface="Helvetica"/>
              </a:defRPr>
            </a:lvl2pPr>
            <a:lvl3pPr>
              <a:defRPr sz="1050">
                <a:latin typeface="Helvetica"/>
                <a:cs typeface="Helvetica"/>
              </a:defRPr>
            </a:lvl3pPr>
            <a:lvl4pPr>
              <a:defRPr sz="1000">
                <a:latin typeface="Helvetica"/>
                <a:cs typeface="Helvetica"/>
              </a:defRPr>
            </a:lvl4pPr>
            <a:lvl5pPr>
              <a:defRPr sz="1000">
                <a:latin typeface="Helvetica"/>
                <a:cs typeface="Helvetica"/>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8"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0"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036456185"/>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6"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40166529"/>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p>
            <a:r>
              <a:rPr lang="en-US" dirty="0" smtClean="0"/>
              <a:t>Click to edit Master title style</a:t>
            </a:r>
            <a:endParaRPr lang="en-JM" dirty="0"/>
          </a:p>
        </p:txBody>
      </p:sp>
      <p:sp>
        <p:nvSpPr>
          <p:cNvPr id="4"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Lato Regular"/>
                <a:ea typeface="Calibri"/>
                <a:cs typeface="Lato Regular"/>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78647272"/>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userDrawn="1"/>
        </p:nvSpPr>
        <p:spPr>
          <a:xfrm>
            <a:off x="8334300" y="716491"/>
            <a:ext cx="324000" cy="304800"/>
          </a:xfrm>
          <a:prstGeom prst="ellipse">
            <a:avLst/>
          </a:prstGeom>
          <a:solidFill>
            <a:srgbClr val="10AE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p>
        </p:txBody>
      </p:sp>
      <p:sp>
        <p:nvSpPr>
          <p:cNvPr id="7" name="Slide Number Placeholder 8"/>
          <p:cNvSpPr txBox="1">
            <a:spLocks/>
          </p:cNvSpPr>
          <p:nvPr userDrawn="1"/>
        </p:nvSpPr>
        <p:spPr>
          <a:xfrm>
            <a:off x="8305800" y="685800"/>
            <a:ext cx="381000" cy="36618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6D9E213-597C-AF4D-9FA4-E6EB34EC18B6}" type="slidenum">
              <a:rPr lang="en-US" sz="800" smtClean="0">
                <a:solidFill>
                  <a:srgbClr val="FFFFFF"/>
                </a:solidFill>
                <a:latin typeface="Lato Light"/>
                <a:cs typeface="Lato Light"/>
              </a:rPr>
              <a:pPr algn="ctr"/>
              <a:t>‹#›</a:t>
            </a:fld>
            <a:endParaRPr lang="en-US" sz="900" dirty="0">
              <a:solidFill>
                <a:srgbClr val="FFFFFF"/>
              </a:solidFill>
              <a:latin typeface="Lato Light"/>
              <a:cs typeface="Lato Light"/>
            </a:endParaRPr>
          </a:p>
        </p:txBody>
      </p:sp>
    </p:spTree>
    <p:extLst>
      <p:ext uri="{BB962C8B-B14F-4D97-AF65-F5344CB8AC3E}">
        <p14:creationId xmlns:p14="http://schemas.microsoft.com/office/powerpoint/2010/main" val="3536189881"/>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Text Placeholder 3"/>
          <p:cNvSpPr>
            <a:spLocks noGrp="1"/>
          </p:cNvSpPr>
          <p:nvPr>
            <p:ph type="body" sz="quarter" idx="60"/>
          </p:nvPr>
        </p:nvSpPr>
        <p:spPr>
          <a:xfrm>
            <a:off x="4572001" y="2281704"/>
            <a:ext cx="2919699" cy="406400"/>
          </a:xfrm>
        </p:spPr>
        <p:txBody>
          <a:bodyPr anchor="ctr">
            <a:noAutofit/>
          </a:bodyPr>
          <a:lstStyle>
            <a:lvl1pPr marL="0" indent="0" algn="l">
              <a:buFontTx/>
              <a:buNone/>
              <a:defRPr sz="1200">
                <a:solidFill>
                  <a:schemeClr val="tx1">
                    <a:lumMod val="65000"/>
                    <a:lumOff val="35000"/>
                  </a:schemeClr>
                </a:solidFill>
                <a:latin typeface="Helvetica"/>
                <a:ea typeface="Calibri"/>
                <a:cs typeface="Helvetica"/>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11" name="Text Placeholder 3"/>
          <p:cNvSpPr>
            <a:spLocks noGrp="1"/>
          </p:cNvSpPr>
          <p:nvPr>
            <p:ph type="body" sz="quarter" idx="70"/>
          </p:nvPr>
        </p:nvSpPr>
        <p:spPr>
          <a:xfrm>
            <a:off x="624505" y="5156200"/>
            <a:ext cx="2336540" cy="406400"/>
          </a:xfrm>
        </p:spPr>
        <p:txBody>
          <a:bodyPr>
            <a:noAutofit/>
          </a:bodyPr>
          <a:lstStyle>
            <a:lvl1pPr marL="0" indent="0" algn="ctr">
              <a:buFontTx/>
              <a:buNone/>
              <a:defRPr sz="1200">
                <a:solidFill>
                  <a:schemeClr val="tx1">
                    <a:lumMod val="65000"/>
                    <a:lumOff val="35000"/>
                  </a:schemeClr>
                </a:solidFill>
                <a:latin typeface="Helvetica"/>
                <a:cs typeface="Helvetica"/>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12" name="Text Placeholder 7"/>
          <p:cNvSpPr>
            <a:spLocks noGrp="1"/>
          </p:cNvSpPr>
          <p:nvPr>
            <p:ph type="body" sz="quarter" idx="71"/>
          </p:nvPr>
        </p:nvSpPr>
        <p:spPr>
          <a:xfrm>
            <a:off x="4071419" y="2870200"/>
            <a:ext cx="4081981" cy="1168400"/>
          </a:xfrm>
        </p:spPr>
        <p:txBody>
          <a:bodyPr>
            <a:noAutofit/>
          </a:bodyPr>
          <a:lstStyle>
            <a:lvl1pPr marL="0" indent="0" algn="l">
              <a:buFontTx/>
              <a:buNone/>
              <a:defRPr sz="1100">
                <a:solidFill>
                  <a:srgbClr val="A6A6A6"/>
                </a:solidFill>
                <a:latin typeface="Helvetica"/>
                <a:cs typeface="Helvetica"/>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13" name="Picture Placeholder 28"/>
          <p:cNvSpPr>
            <a:spLocks noGrp="1" noChangeAspect="1"/>
          </p:cNvSpPr>
          <p:nvPr>
            <p:ph type="pic" sz="quarter" idx="50"/>
          </p:nvPr>
        </p:nvSpPr>
        <p:spPr>
          <a:xfrm>
            <a:off x="700705" y="2362200"/>
            <a:ext cx="2271095" cy="2268000"/>
          </a:xfrm>
          <a:prstGeom prst="ellipse">
            <a:avLst/>
          </a:prstGeom>
          <a:ln w="76200" cap="sq">
            <a:noFill/>
            <a:miter lim="800000"/>
          </a:ln>
          <a:effectLst>
            <a:innerShdw blurRad="114300">
              <a:schemeClr val="bg1">
                <a:lumMod val="50000"/>
              </a:schemeClr>
            </a:innerShdw>
          </a:effectLst>
        </p:spPr>
        <p:txBody>
          <a:bodyPr>
            <a:normAutofit/>
          </a:bodyPr>
          <a:lstStyle>
            <a:lvl1pPr marL="0" indent="0" algn="ctr">
              <a:buFontTx/>
              <a:buNone/>
              <a:defRPr sz="1400">
                <a:solidFill>
                  <a:schemeClr val="tx1">
                    <a:lumMod val="50000"/>
                    <a:lumOff val="50000"/>
                  </a:schemeClr>
                </a:solidFill>
                <a:latin typeface="Helvetica"/>
                <a:cs typeface="Helvetica"/>
              </a:defRPr>
            </a:lvl1pPr>
          </a:lstStyle>
          <a:p>
            <a:endParaRPr lang="en-JM" dirty="0"/>
          </a:p>
        </p:txBody>
      </p:sp>
      <p:sp>
        <p:nvSpPr>
          <p:cNvPr id="10"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9"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075114847"/>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3" name="Picture Placeholder 28"/>
          <p:cNvSpPr>
            <a:spLocks noGrp="1" noChangeAspect="1"/>
          </p:cNvSpPr>
          <p:nvPr>
            <p:ph type="pic" sz="quarter" idx="50"/>
          </p:nvPr>
        </p:nvSpPr>
        <p:spPr>
          <a:xfrm>
            <a:off x="2622000" y="2413001"/>
            <a:ext cx="1223999" cy="1223998"/>
          </a:xfrm>
          <a:prstGeom prst="ellipse">
            <a:avLst/>
          </a:prstGeom>
          <a:ln w="76200" cap="sq">
            <a:noFill/>
            <a:miter lim="800000"/>
          </a:ln>
          <a:effectLst>
            <a:innerShdw blurRad="114300">
              <a:schemeClr val="bg1">
                <a:lumMod val="50000"/>
              </a:schemeClr>
            </a:innerShdw>
          </a:effectLst>
        </p:spPr>
        <p:txBody>
          <a:bodyPr>
            <a:normAutofit/>
          </a:bodyPr>
          <a:lstStyle>
            <a:lvl1pPr marL="0" indent="0" algn="ctr">
              <a:buFontTx/>
              <a:buNone/>
              <a:defRPr sz="1400">
                <a:solidFill>
                  <a:schemeClr val="tx1">
                    <a:lumMod val="50000"/>
                    <a:lumOff val="50000"/>
                  </a:schemeClr>
                </a:solidFill>
                <a:latin typeface="Helvetica"/>
                <a:cs typeface="Helvetica"/>
              </a:defRPr>
            </a:lvl1pPr>
          </a:lstStyle>
          <a:p>
            <a:endParaRPr lang="en-JM" dirty="0"/>
          </a:p>
        </p:txBody>
      </p:sp>
      <p:sp>
        <p:nvSpPr>
          <p:cNvPr id="10" name="Picture Placeholder 28"/>
          <p:cNvSpPr>
            <a:spLocks noGrp="1" noChangeAspect="1"/>
          </p:cNvSpPr>
          <p:nvPr>
            <p:ph type="pic" sz="quarter" idx="51"/>
          </p:nvPr>
        </p:nvSpPr>
        <p:spPr>
          <a:xfrm>
            <a:off x="3894900" y="2413001"/>
            <a:ext cx="1223999" cy="1223998"/>
          </a:xfrm>
          <a:prstGeom prst="ellipse">
            <a:avLst/>
          </a:prstGeom>
          <a:ln w="76200" cap="sq">
            <a:noFill/>
            <a:miter lim="800000"/>
          </a:ln>
          <a:effectLst>
            <a:innerShdw blurRad="114300">
              <a:schemeClr val="bg1">
                <a:lumMod val="50000"/>
              </a:schemeClr>
            </a:innerShdw>
          </a:effectLst>
        </p:spPr>
        <p:txBody>
          <a:bodyPr>
            <a:normAutofit/>
          </a:bodyPr>
          <a:lstStyle>
            <a:lvl1pPr marL="0" indent="0" algn="ctr">
              <a:buFontTx/>
              <a:buNone/>
              <a:defRPr sz="1400">
                <a:solidFill>
                  <a:schemeClr val="tx1">
                    <a:lumMod val="50000"/>
                    <a:lumOff val="50000"/>
                  </a:schemeClr>
                </a:solidFill>
                <a:latin typeface="Helvetica"/>
                <a:cs typeface="Helvetica"/>
              </a:defRPr>
            </a:lvl1pPr>
          </a:lstStyle>
          <a:p>
            <a:endParaRPr lang="en-JM" dirty="0"/>
          </a:p>
        </p:txBody>
      </p:sp>
      <p:sp>
        <p:nvSpPr>
          <p:cNvPr id="14" name="Picture Placeholder 28"/>
          <p:cNvSpPr>
            <a:spLocks noGrp="1" noChangeAspect="1"/>
          </p:cNvSpPr>
          <p:nvPr>
            <p:ph type="pic" sz="quarter" idx="52"/>
          </p:nvPr>
        </p:nvSpPr>
        <p:spPr>
          <a:xfrm>
            <a:off x="5167800" y="2413001"/>
            <a:ext cx="1223999" cy="1223998"/>
          </a:xfrm>
          <a:prstGeom prst="ellipse">
            <a:avLst/>
          </a:prstGeom>
          <a:ln w="76200" cap="sq">
            <a:noFill/>
            <a:miter lim="800000"/>
          </a:ln>
          <a:effectLst>
            <a:innerShdw blurRad="114300">
              <a:schemeClr val="bg1">
                <a:lumMod val="50000"/>
              </a:schemeClr>
            </a:innerShdw>
          </a:effectLst>
        </p:spPr>
        <p:txBody>
          <a:bodyPr>
            <a:normAutofit/>
          </a:bodyPr>
          <a:lstStyle>
            <a:lvl1pPr marL="0" indent="0" algn="ctr">
              <a:buFontTx/>
              <a:buNone/>
              <a:defRPr sz="1400">
                <a:solidFill>
                  <a:schemeClr val="tx1">
                    <a:lumMod val="50000"/>
                    <a:lumOff val="50000"/>
                  </a:schemeClr>
                </a:solidFill>
                <a:latin typeface="Helvetica"/>
                <a:cs typeface="Helvetica"/>
              </a:defRPr>
            </a:lvl1pPr>
          </a:lstStyle>
          <a:p>
            <a:endParaRPr lang="en-JM" dirty="0"/>
          </a:p>
        </p:txBody>
      </p:sp>
      <p:sp>
        <p:nvSpPr>
          <p:cNvPr id="16" name="Picture Placeholder 28"/>
          <p:cNvSpPr>
            <a:spLocks noGrp="1" noChangeAspect="1"/>
          </p:cNvSpPr>
          <p:nvPr>
            <p:ph type="pic" sz="quarter" idx="53"/>
          </p:nvPr>
        </p:nvSpPr>
        <p:spPr>
          <a:xfrm>
            <a:off x="3262800" y="3835401"/>
            <a:ext cx="1223999" cy="1223998"/>
          </a:xfrm>
          <a:prstGeom prst="ellipse">
            <a:avLst/>
          </a:prstGeom>
          <a:ln w="76200" cap="sq">
            <a:noFill/>
            <a:miter lim="800000"/>
          </a:ln>
          <a:effectLst>
            <a:innerShdw blurRad="114300">
              <a:schemeClr val="bg1">
                <a:lumMod val="50000"/>
              </a:schemeClr>
            </a:innerShdw>
          </a:effectLst>
        </p:spPr>
        <p:txBody>
          <a:bodyPr>
            <a:normAutofit/>
          </a:bodyPr>
          <a:lstStyle>
            <a:lvl1pPr marL="0" indent="0" algn="ctr">
              <a:buFontTx/>
              <a:buNone/>
              <a:defRPr sz="1400">
                <a:solidFill>
                  <a:schemeClr val="tx1">
                    <a:lumMod val="50000"/>
                    <a:lumOff val="50000"/>
                  </a:schemeClr>
                </a:solidFill>
                <a:latin typeface="Helvetica"/>
                <a:cs typeface="Helvetica"/>
              </a:defRPr>
            </a:lvl1pPr>
          </a:lstStyle>
          <a:p>
            <a:endParaRPr lang="en-JM" dirty="0"/>
          </a:p>
        </p:txBody>
      </p:sp>
      <p:sp>
        <p:nvSpPr>
          <p:cNvPr id="17" name="Picture Placeholder 28"/>
          <p:cNvSpPr>
            <a:spLocks noGrp="1" noChangeAspect="1"/>
          </p:cNvSpPr>
          <p:nvPr>
            <p:ph type="pic" sz="quarter" idx="54"/>
          </p:nvPr>
        </p:nvSpPr>
        <p:spPr>
          <a:xfrm>
            <a:off x="4558200" y="3835401"/>
            <a:ext cx="1223999" cy="1223998"/>
          </a:xfrm>
          <a:prstGeom prst="ellipse">
            <a:avLst/>
          </a:prstGeom>
          <a:ln w="76200" cap="sq">
            <a:noFill/>
            <a:miter lim="800000"/>
          </a:ln>
          <a:effectLst>
            <a:innerShdw blurRad="114300">
              <a:schemeClr val="bg1">
                <a:lumMod val="50000"/>
              </a:schemeClr>
            </a:innerShdw>
          </a:effectLst>
        </p:spPr>
        <p:txBody>
          <a:bodyPr>
            <a:normAutofit/>
          </a:bodyPr>
          <a:lstStyle>
            <a:lvl1pPr marL="0" indent="0" algn="ctr">
              <a:buFontTx/>
              <a:buNone/>
              <a:defRPr sz="1400">
                <a:solidFill>
                  <a:schemeClr val="tx1">
                    <a:lumMod val="50000"/>
                    <a:lumOff val="50000"/>
                  </a:schemeClr>
                </a:solidFill>
                <a:latin typeface="Helvetica"/>
                <a:cs typeface="Helvetica"/>
              </a:defRPr>
            </a:lvl1pPr>
          </a:lstStyle>
          <a:p>
            <a:endParaRPr lang="en-JM" dirty="0"/>
          </a:p>
        </p:txBody>
      </p:sp>
      <p:sp>
        <p:nvSpPr>
          <p:cNvPr id="19" name="Picture Placeholder 28"/>
          <p:cNvSpPr>
            <a:spLocks noGrp="1" noChangeAspect="1"/>
          </p:cNvSpPr>
          <p:nvPr>
            <p:ph type="pic" sz="quarter" idx="55"/>
          </p:nvPr>
        </p:nvSpPr>
        <p:spPr>
          <a:xfrm>
            <a:off x="6432000" y="2413001"/>
            <a:ext cx="1223999" cy="1223998"/>
          </a:xfrm>
          <a:prstGeom prst="ellipse">
            <a:avLst/>
          </a:prstGeom>
          <a:ln w="76200" cap="sq">
            <a:noFill/>
            <a:miter lim="800000"/>
          </a:ln>
          <a:effectLst>
            <a:innerShdw blurRad="114300">
              <a:schemeClr val="bg1">
                <a:lumMod val="50000"/>
              </a:schemeClr>
            </a:innerShdw>
          </a:effectLst>
        </p:spPr>
        <p:txBody>
          <a:bodyPr>
            <a:normAutofit/>
          </a:bodyPr>
          <a:lstStyle>
            <a:lvl1pPr marL="0" indent="0" algn="ctr">
              <a:buFontTx/>
              <a:buNone/>
              <a:defRPr sz="1400">
                <a:solidFill>
                  <a:schemeClr val="tx1">
                    <a:lumMod val="50000"/>
                    <a:lumOff val="50000"/>
                  </a:schemeClr>
                </a:solidFill>
                <a:latin typeface="Helvetica"/>
                <a:cs typeface="Helvetica"/>
              </a:defRPr>
            </a:lvl1pPr>
          </a:lstStyle>
          <a:p>
            <a:endParaRPr lang="en-JM" dirty="0"/>
          </a:p>
        </p:txBody>
      </p:sp>
      <p:sp>
        <p:nvSpPr>
          <p:cNvPr id="20" name="Picture Placeholder 28"/>
          <p:cNvSpPr>
            <a:spLocks noGrp="1" noChangeAspect="1"/>
          </p:cNvSpPr>
          <p:nvPr>
            <p:ph type="pic" sz="quarter" idx="56"/>
          </p:nvPr>
        </p:nvSpPr>
        <p:spPr>
          <a:xfrm>
            <a:off x="5777400" y="3835401"/>
            <a:ext cx="1223999" cy="1223998"/>
          </a:xfrm>
          <a:prstGeom prst="ellipse">
            <a:avLst/>
          </a:prstGeom>
          <a:ln w="76200" cap="sq">
            <a:noFill/>
            <a:miter lim="800000"/>
          </a:ln>
          <a:effectLst>
            <a:innerShdw blurRad="114300">
              <a:schemeClr val="bg1">
                <a:lumMod val="50000"/>
              </a:schemeClr>
            </a:innerShdw>
          </a:effectLst>
        </p:spPr>
        <p:txBody>
          <a:bodyPr>
            <a:normAutofit/>
          </a:bodyPr>
          <a:lstStyle>
            <a:lvl1pPr marL="0" indent="0" algn="ctr">
              <a:buFontTx/>
              <a:buNone/>
              <a:defRPr sz="1400">
                <a:solidFill>
                  <a:schemeClr val="tx1">
                    <a:lumMod val="50000"/>
                    <a:lumOff val="50000"/>
                  </a:schemeClr>
                </a:solidFill>
                <a:latin typeface="Helvetica"/>
                <a:cs typeface="Helvetica"/>
              </a:defRPr>
            </a:lvl1pPr>
          </a:lstStyle>
          <a:p>
            <a:endParaRPr lang="en-JM" dirty="0"/>
          </a:p>
        </p:txBody>
      </p:sp>
      <p:sp>
        <p:nvSpPr>
          <p:cNvPr id="11"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2"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720294571"/>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08201"/>
            <a:ext cx="8229600" cy="4063999"/>
          </a:xfrm>
        </p:spPr>
        <p:txBody>
          <a:bodyPr>
            <a:normAutofit/>
          </a:bodyPr>
          <a:lstStyle>
            <a:lvl1pPr>
              <a:defRPr sz="1400">
                <a:latin typeface="Helvetica"/>
                <a:cs typeface="Helvetica"/>
              </a:defRPr>
            </a:lvl1pPr>
            <a:lvl2pPr>
              <a:defRPr sz="1200">
                <a:latin typeface="Helvetica"/>
                <a:cs typeface="Helvetica"/>
              </a:defRPr>
            </a:lvl2pPr>
            <a:lvl3pPr>
              <a:defRPr sz="1100">
                <a:latin typeface="Helvetica"/>
                <a:cs typeface="Helvetica"/>
              </a:defRPr>
            </a:lvl3pPr>
            <a:lvl4pPr>
              <a:defRPr sz="1050">
                <a:latin typeface="Helvetica"/>
                <a:cs typeface="Helvetica"/>
              </a:defRPr>
            </a:lvl4pPr>
            <a:lvl5pPr>
              <a:defRPr sz="1050">
                <a:latin typeface="Helvetica"/>
                <a:cs typeface="Helvetic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5"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7"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122527113"/>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7" name="Content Placeholder 13"/>
          <p:cNvSpPr>
            <a:spLocks noGrp="1"/>
          </p:cNvSpPr>
          <p:nvPr>
            <p:ph sz="quarter" idx="13"/>
          </p:nvPr>
        </p:nvSpPr>
        <p:spPr>
          <a:xfrm>
            <a:off x="609600" y="2844800"/>
            <a:ext cx="2362200" cy="3022600"/>
          </a:xfrm>
        </p:spPr>
        <p:txBody>
          <a:bodyPr>
            <a:normAutofit/>
          </a:bodyPr>
          <a:lstStyle>
            <a:lvl1pPr algn="ctr">
              <a:buNone/>
              <a:defRPr sz="900">
                <a:solidFill>
                  <a:srgbClr val="A6A6A6"/>
                </a:solidFill>
                <a:latin typeface="Helvetica"/>
                <a:cs typeface="Helvetica"/>
              </a:defRPr>
            </a:lvl1pPr>
          </a:lstStyle>
          <a:p>
            <a:pPr lvl="0"/>
            <a:endParaRPr lang="en-JM" dirty="0"/>
          </a:p>
        </p:txBody>
      </p:sp>
      <p:sp>
        <p:nvSpPr>
          <p:cNvPr id="9" name="Content Placeholder 13"/>
          <p:cNvSpPr>
            <a:spLocks noGrp="1"/>
          </p:cNvSpPr>
          <p:nvPr>
            <p:ph sz="quarter" idx="42"/>
          </p:nvPr>
        </p:nvSpPr>
        <p:spPr>
          <a:xfrm>
            <a:off x="3429000" y="2844800"/>
            <a:ext cx="2362200" cy="3022600"/>
          </a:xfrm>
        </p:spPr>
        <p:txBody>
          <a:bodyPr>
            <a:normAutofit/>
          </a:bodyPr>
          <a:lstStyle>
            <a:lvl1pPr algn="ctr">
              <a:buNone/>
              <a:defRPr sz="900">
                <a:solidFill>
                  <a:srgbClr val="A6A6A6"/>
                </a:solidFill>
                <a:latin typeface="Helvetica"/>
                <a:cs typeface="Helvetica"/>
              </a:defRPr>
            </a:lvl1pPr>
          </a:lstStyle>
          <a:p>
            <a:pPr lvl="0"/>
            <a:endParaRPr lang="en-JM" dirty="0"/>
          </a:p>
        </p:txBody>
      </p:sp>
      <p:sp>
        <p:nvSpPr>
          <p:cNvPr id="10" name="Content Placeholder 13"/>
          <p:cNvSpPr>
            <a:spLocks noGrp="1"/>
          </p:cNvSpPr>
          <p:nvPr>
            <p:ph sz="quarter" idx="43"/>
          </p:nvPr>
        </p:nvSpPr>
        <p:spPr>
          <a:xfrm>
            <a:off x="6324600" y="2844800"/>
            <a:ext cx="2362200" cy="3022600"/>
          </a:xfrm>
        </p:spPr>
        <p:txBody>
          <a:bodyPr>
            <a:normAutofit/>
          </a:bodyPr>
          <a:lstStyle>
            <a:lvl1pPr algn="ctr">
              <a:buNone/>
              <a:defRPr sz="900">
                <a:solidFill>
                  <a:srgbClr val="A6A6A6"/>
                </a:solidFill>
                <a:latin typeface="Helvetica"/>
                <a:cs typeface="Helvetica"/>
              </a:defRPr>
            </a:lvl1pPr>
          </a:lstStyle>
          <a:p>
            <a:pPr lvl="0"/>
            <a:endParaRPr lang="en-JM" dirty="0"/>
          </a:p>
        </p:txBody>
      </p:sp>
      <p:sp>
        <p:nvSpPr>
          <p:cNvPr id="8"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2"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704880936"/>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27"/>
          <p:cNvSpPr>
            <a:spLocks noGrp="1"/>
          </p:cNvSpPr>
          <p:nvPr>
            <p:ph type="pic" sz="quarter" idx="24"/>
          </p:nvPr>
        </p:nvSpPr>
        <p:spPr>
          <a:xfrm>
            <a:off x="0" y="1982469"/>
            <a:ext cx="2276856" cy="3230880"/>
          </a:xfrm>
        </p:spPr>
        <p:txBody>
          <a:bodyPr>
            <a:normAutofit/>
          </a:bodyPr>
          <a:lstStyle>
            <a:lvl1pPr>
              <a:defRPr sz="1100">
                <a:latin typeface="Helvetica"/>
                <a:cs typeface="Helvetica"/>
              </a:defRPr>
            </a:lvl1pPr>
          </a:lstStyle>
          <a:p>
            <a:endParaRPr lang="en-JM"/>
          </a:p>
        </p:txBody>
      </p:sp>
      <p:sp>
        <p:nvSpPr>
          <p:cNvPr id="8" name="Picture Placeholder 27"/>
          <p:cNvSpPr>
            <a:spLocks noGrp="1"/>
          </p:cNvSpPr>
          <p:nvPr>
            <p:ph type="pic" sz="quarter" idx="25"/>
          </p:nvPr>
        </p:nvSpPr>
        <p:spPr>
          <a:xfrm>
            <a:off x="2286000" y="1982469"/>
            <a:ext cx="2276856" cy="3230880"/>
          </a:xfrm>
        </p:spPr>
        <p:txBody>
          <a:bodyPr>
            <a:normAutofit/>
          </a:bodyPr>
          <a:lstStyle>
            <a:lvl1pPr>
              <a:defRPr sz="1100">
                <a:latin typeface="Helvetica"/>
                <a:cs typeface="Helvetica"/>
              </a:defRPr>
            </a:lvl1pPr>
          </a:lstStyle>
          <a:p>
            <a:endParaRPr lang="en-JM"/>
          </a:p>
        </p:txBody>
      </p:sp>
      <p:sp>
        <p:nvSpPr>
          <p:cNvPr id="9" name="Picture Placeholder 27"/>
          <p:cNvSpPr>
            <a:spLocks noGrp="1"/>
          </p:cNvSpPr>
          <p:nvPr>
            <p:ph type="pic" sz="quarter" idx="26"/>
          </p:nvPr>
        </p:nvSpPr>
        <p:spPr>
          <a:xfrm>
            <a:off x="4572000" y="1981200"/>
            <a:ext cx="2276856" cy="3230880"/>
          </a:xfrm>
        </p:spPr>
        <p:txBody>
          <a:bodyPr>
            <a:normAutofit/>
          </a:bodyPr>
          <a:lstStyle>
            <a:lvl1pPr>
              <a:defRPr sz="1100">
                <a:latin typeface="Helvetica"/>
                <a:cs typeface="Helvetica"/>
              </a:defRPr>
            </a:lvl1pPr>
          </a:lstStyle>
          <a:p>
            <a:endParaRPr lang="en-JM"/>
          </a:p>
        </p:txBody>
      </p:sp>
      <p:sp>
        <p:nvSpPr>
          <p:cNvPr id="10" name="Picture Placeholder 27"/>
          <p:cNvSpPr>
            <a:spLocks noGrp="1"/>
          </p:cNvSpPr>
          <p:nvPr>
            <p:ph type="pic" sz="quarter" idx="27"/>
          </p:nvPr>
        </p:nvSpPr>
        <p:spPr>
          <a:xfrm>
            <a:off x="6858000" y="1981200"/>
            <a:ext cx="2286000" cy="3230880"/>
          </a:xfrm>
        </p:spPr>
        <p:txBody>
          <a:bodyPr>
            <a:normAutofit/>
          </a:bodyPr>
          <a:lstStyle>
            <a:lvl1pPr>
              <a:defRPr sz="1100">
                <a:latin typeface="Helvetica"/>
                <a:cs typeface="Helvetica"/>
              </a:defRPr>
            </a:lvl1pPr>
          </a:lstStyle>
          <a:p>
            <a:endParaRPr lang="en-JM" dirty="0"/>
          </a:p>
        </p:txBody>
      </p:sp>
      <p:sp>
        <p:nvSpPr>
          <p:cNvPr id="11"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13" name="Text Placeholder 17"/>
          <p:cNvSpPr>
            <a:spLocks noGrp="1"/>
          </p:cNvSpPr>
          <p:nvPr>
            <p:ph type="body" sz="quarter" idx="28"/>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742974699"/>
      </p:ext>
    </p:extLst>
  </p:cSld>
  <p:clrMapOvr>
    <a:masterClrMapping/>
  </p:clrMapOvr>
  <p:transition xmlns:p14="http://schemas.microsoft.com/office/powerpoint/2010/mai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13" name="Picture Placeholder 28"/>
          <p:cNvSpPr>
            <a:spLocks noGrp="1" noChangeAspect="1"/>
          </p:cNvSpPr>
          <p:nvPr>
            <p:ph type="pic" sz="quarter" idx="50"/>
          </p:nvPr>
        </p:nvSpPr>
        <p:spPr>
          <a:xfrm>
            <a:off x="609600" y="2514600"/>
            <a:ext cx="1727999" cy="1727998"/>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Helvetica"/>
                <a:cs typeface="Helvetica"/>
              </a:defRPr>
            </a:lvl1pPr>
          </a:lstStyle>
          <a:p>
            <a:endParaRPr lang="en-JM" dirty="0"/>
          </a:p>
        </p:txBody>
      </p:sp>
      <p:sp>
        <p:nvSpPr>
          <p:cNvPr id="15" name="Picture Placeholder 28"/>
          <p:cNvSpPr>
            <a:spLocks noGrp="1" noChangeAspect="1"/>
          </p:cNvSpPr>
          <p:nvPr>
            <p:ph type="pic" sz="quarter" idx="51"/>
          </p:nvPr>
        </p:nvSpPr>
        <p:spPr>
          <a:xfrm>
            <a:off x="2463001" y="2514600"/>
            <a:ext cx="1727999" cy="1727998"/>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Helvetica"/>
                <a:cs typeface="Helvetica"/>
              </a:defRPr>
            </a:lvl1pPr>
          </a:lstStyle>
          <a:p>
            <a:endParaRPr lang="en-JM" dirty="0"/>
          </a:p>
        </p:txBody>
      </p:sp>
      <p:sp>
        <p:nvSpPr>
          <p:cNvPr id="16" name="Picture Placeholder 28"/>
          <p:cNvSpPr>
            <a:spLocks noGrp="1" noChangeAspect="1"/>
          </p:cNvSpPr>
          <p:nvPr>
            <p:ph type="pic" sz="quarter" idx="52"/>
          </p:nvPr>
        </p:nvSpPr>
        <p:spPr>
          <a:xfrm>
            <a:off x="4346448" y="2514600"/>
            <a:ext cx="1727999" cy="1727998"/>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Helvetica"/>
                <a:cs typeface="Helvetica"/>
              </a:defRPr>
            </a:lvl1pPr>
          </a:lstStyle>
          <a:p>
            <a:endParaRPr lang="en-JM" dirty="0"/>
          </a:p>
        </p:txBody>
      </p:sp>
      <p:sp>
        <p:nvSpPr>
          <p:cNvPr id="17" name="Picture Placeholder 28"/>
          <p:cNvSpPr>
            <a:spLocks noGrp="1" noChangeAspect="1"/>
          </p:cNvSpPr>
          <p:nvPr>
            <p:ph type="pic" sz="quarter" idx="53"/>
          </p:nvPr>
        </p:nvSpPr>
        <p:spPr>
          <a:xfrm>
            <a:off x="6273001" y="2514600"/>
            <a:ext cx="1727999" cy="1727998"/>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Helvetica"/>
                <a:cs typeface="Helvetica"/>
              </a:defRPr>
            </a:lvl1pPr>
          </a:lstStyle>
          <a:p>
            <a:endParaRPr lang="en-JM" dirty="0"/>
          </a:p>
        </p:txBody>
      </p:sp>
      <p:sp>
        <p:nvSpPr>
          <p:cNvPr id="18" name="Text Placeholder 3"/>
          <p:cNvSpPr>
            <a:spLocks noGrp="1"/>
          </p:cNvSpPr>
          <p:nvPr>
            <p:ph type="body" sz="quarter" idx="57"/>
          </p:nvPr>
        </p:nvSpPr>
        <p:spPr>
          <a:xfrm>
            <a:off x="2514600" y="4851400"/>
            <a:ext cx="1676400" cy="406400"/>
          </a:xfrm>
        </p:spPr>
        <p:txBody>
          <a:bodyPr>
            <a:noAutofit/>
          </a:bodyPr>
          <a:lstStyle>
            <a:lvl1pPr marL="0" indent="0" algn="ctr">
              <a:buFontTx/>
              <a:buNone/>
              <a:defRPr sz="1200">
                <a:solidFill>
                  <a:schemeClr val="tx1">
                    <a:lumMod val="75000"/>
                    <a:lumOff val="25000"/>
                  </a:schemeClr>
                </a:solidFill>
                <a:latin typeface="Helvetica"/>
                <a:ea typeface="Calibri"/>
                <a:cs typeface="Helvetica"/>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19" name="Text Placeholder 3"/>
          <p:cNvSpPr>
            <a:spLocks noGrp="1"/>
          </p:cNvSpPr>
          <p:nvPr>
            <p:ph type="body" sz="quarter" idx="58"/>
          </p:nvPr>
        </p:nvSpPr>
        <p:spPr>
          <a:xfrm>
            <a:off x="4419600" y="4851400"/>
            <a:ext cx="1676400" cy="406400"/>
          </a:xfrm>
        </p:spPr>
        <p:txBody>
          <a:bodyPr>
            <a:noAutofit/>
          </a:bodyPr>
          <a:lstStyle>
            <a:lvl1pPr marL="0" indent="0" algn="ctr">
              <a:buFontTx/>
              <a:buNone/>
              <a:defRPr sz="1200">
                <a:solidFill>
                  <a:schemeClr val="tx1">
                    <a:lumMod val="75000"/>
                    <a:lumOff val="25000"/>
                  </a:schemeClr>
                </a:solidFill>
                <a:latin typeface="Helvetica"/>
                <a:ea typeface="Calibri"/>
                <a:cs typeface="Helvetica"/>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20" name="Text Placeholder 3"/>
          <p:cNvSpPr>
            <a:spLocks noGrp="1"/>
          </p:cNvSpPr>
          <p:nvPr>
            <p:ph type="body" sz="quarter" idx="59"/>
          </p:nvPr>
        </p:nvSpPr>
        <p:spPr>
          <a:xfrm>
            <a:off x="6273001" y="4851400"/>
            <a:ext cx="1676400" cy="406400"/>
          </a:xfrm>
        </p:spPr>
        <p:txBody>
          <a:bodyPr>
            <a:noAutofit/>
          </a:bodyPr>
          <a:lstStyle>
            <a:lvl1pPr marL="0" indent="0" algn="ctr">
              <a:buFontTx/>
              <a:buNone/>
              <a:defRPr sz="1200">
                <a:solidFill>
                  <a:schemeClr val="tx1">
                    <a:lumMod val="75000"/>
                    <a:lumOff val="25000"/>
                  </a:schemeClr>
                </a:solidFill>
                <a:latin typeface="Helvetica"/>
                <a:ea typeface="Calibri"/>
                <a:cs typeface="Helvetica"/>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21" name="Text Placeholder 3"/>
          <p:cNvSpPr>
            <a:spLocks noGrp="1"/>
          </p:cNvSpPr>
          <p:nvPr>
            <p:ph type="body" sz="quarter" idx="60"/>
          </p:nvPr>
        </p:nvSpPr>
        <p:spPr>
          <a:xfrm>
            <a:off x="609600" y="4851400"/>
            <a:ext cx="1676400" cy="406400"/>
          </a:xfrm>
        </p:spPr>
        <p:txBody>
          <a:bodyPr>
            <a:noAutofit/>
          </a:bodyPr>
          <a:lstStyle>
            <a:lvl1pPr marL="0" indent="0" algn="ctr">
              <a:buFontTx/>
              <a:buNone/>
              <a:defRPr sz="1200">
                <a:solidFill>
                  <a:schemeClr val="tx1">
                    <a:lumMod val="75000"/>
                    <a:lumOff val="25000"/>
                  </a:schemeClr>
                </a:solidFill>
                <a:latin typeface="Helvetica"/>
                <a:ea typeface="Calibri"/>
                <a:cs typeface="Helvetica"/>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22" name="Text Placeholder 7"/>
          <p:cNvSpPr>
            <a:spLocks noGrp="1"/>
          </p:cNvSpPr>
          <p:nvPr>
            <p:ph type="body" sz="quarter" idx="61"/>
          </p:nvPr>
        </p:nvSpPr>
        <p:spPr>
          <a:xfrm>
            <a:off x="2514600" y="5156200"/>
            <a:ext cx="1676400" cy="711200"/>
          </a:xfrm>
        </p:spPr>
        <p:txBody>
          <a:bodyPr>
            <a:noAutofit/>
          </a:bodyPr>
          <a:lstStyle>
            <a:lvl1pPr marL="0" indent="0" algn="ctr">
              <a:buFontTx/>
              <a:buNone/>
              <a:defRPr sz="1100">
                <a:solidFill>
                  <a:srgbClr val="A6A6A6"/>
                </a:solidFill>
                <a:latin typeface="Helvetica"/>
                <a:cs typeface="Helvetica"/>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3" name="Text Placeholder 7"/>
          <p:cNvSpPr>
            <a:spLocks noGrp="1"/>
          </p:cNvSpPr>
          <p:nvPr>
            <p:ph type="body" sz="quarter" idx="62"/>
          </p:nvPr>
        </p:nvSpPr>
        <p:spPr>
          <a:xfrm>
            <a:off x="4419600" y="5156200"/>
            <a:ext cx="1676400" cy="711200"/>
          </a:xfrm>
        </p:spPr>
        <p:txBody>
          <a:bodyPr>
            <a:noAutofit/>
          </a:bodyPr>
          <a:lstStyle>
            <a:lvl1pPr marL="0" indent="0" algn="ctr">
              <a:buFontTx/>
              <a:buNone/>
              <a:defRPr sz="1100">
                <a:solidFill>
                  <a:srgbClr val="A6A6A6"/>
                </a:solidFill>
                <a:latin typeface="Helvetica"/>
                <a:cs typeface="Helvetica"/>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4" name="Text Placeholder 7"/>
          <p:cNvSpPr>
            <a:spLocks noGrp="1"/>
          </p:cNvSpPr>
          <p:nvPr>
            <p:ph type="body" sz="quarter" idx="63"/>
          </p:nvPr>
        </p:nvSpPr>
        <p:spPr>
          <a:xfrm>
            <a:off x="6273001" y="5156200"/>
            <a:ext cx="1676400" cy="711200"/>
          </a:xfrm>
        </p:spPr>
        <p:txBody>
          <a:bodyPr>
            <a:noAutofit/>
          </a:bodyPr>
          <a:lstStyle>
            <a:lvl1pPr marL="0" indent="0" algn="ctr">
              <a:buFontTx/>
              <a:buNone/>
              <a:defRPr sz="1100">
                <a:solidFill>
                  <a:srgbClr val="A6A6A6"/>
                </a:solidFill>
                <a:latin typeface="Helvetica"/>
                <a:cs typeface="Helvetica"/>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5" name="Text Placeholder 7"/>
          <p:cNvSpPr>
            <a:spLocks noGrp="1"/>
          </p:cNvSpPr>
          <p:nvPr>
            <p:ph type="body" sz="quarter" idx="64"/>
          </p:nvPr>
        </p:nvSpPr>
        <p:spPr>
          <a:xfrm>
            <a:off x="609600" y="5156200"/>
            <a:ext cx="1676400" cy="711200"/>
          </a:xfrm>
        </p:spPr>
        <p:txBody>
          <a:bodyPr>
            <a:noAutofit/>
          </a:bodyPr>
          <a:lstStyle>
            <a:lvl1pPr marL="0" indent="0" algn="ctr">
              <a:buFontTx/>
              <a:buNone/>
              <a:defRPr sz="1100">
                <a:solidFill>
                  <a:srgbClr val="A6A6A6"/>
                </a:solidFill>
                <a:latin typeface="Helvetica"/>
                <a:cs typeface="Helvetica"/>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6"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lvl1pPr>
              <a:defRPr>
                <a:solidFill>
                  <a:srgbClr val="343E48"/>
                </a:solidFill>
                <a:latin typeface="Helvetica Light"/>
                <a:cs typeface="Helvetica Light"/>
              </a:defRPr>
            </a:lvl1pPr>
          </a:lstStyle>
          <a:p>
            <a:r>
              <a:rPr lang="en-US" dirty="0" smtClean="0"/>
              <a:t>Click to edit Master title style</a:t>
            </a:r>
            <a:endParaRPr lang="en-JM" dirty="0"/>
          </a:p>
        </p:txBody>
      </p:sp>
      <p:sp>
        <p:nvSpPr>
          <p:cNvPr id="27" name="Text Placeholder 17"/>
          <p:cNvSpPr>
            <a:spLocks noGrp="1"/>
          </p:cNvSpPr>
          <p:nvPr>
            <p:ph type="body" sz="quarter" idx="24"/>
          </p:nvPr>
        </p:nvSpPr>
        <p:spPr>
          <a:xfrm>
            <a:off x="457200" y="584200"/>
            <a:ext cx="5029200" cy="431800"/>
          </a:xfrm>
        </p:spPr>
        <p:txBody>
          <a:bodyPr>
            <a:noAutofit/>
          </a:bodyPr>
          <a:lstStyle>
            <a:lvl1pPr marL="0" indent="0" algn="l">
              <a:buFontTx/>
              <a:buNone/>
              <a:defRPr sz="900" b="0" kern="0" spc="300">
                <a:solidFill>
                  <a:srgbClr val="10AE99"/>
                </a:solidFill>
                <a:latin typeface="Helvetica"/>
                <a:ea typeface="Calibri"/>
                <a:cs typeface="Helvetica"/>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692869566"/>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theme" Target="../theme/theme1.xml"/><Relationship Id="rId41" Type="http://schemas.openxmlformats.org/officeDocument/2006/relationships/hyperlink" Target="http://www.Noesis.com" TargetMode="External"/><Relationship Id="rId42" Type="http://schemas.openxmlformats.org/officeDocument/2006/relationships/image" Target="../media/image1.png"/><Relationship Id="rId43" Type="http://schemas.openxmlformats.org/officeDocument/2006/relationships/image" Target="../media/image2.png"/><Relationship Id="rId4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7620000" cy="1143000"/>
          </a:xfrm>
          <a:prstGeom prst="rect">
            <a:avLst/>
          </a:prstGeom>
        </p:spPr>
        <p:txBody>
          <a:bodyPr vert="horz" lIns="91440" tIns="45720" rIns="91440" bIns="45720"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457200" y="2006601"/>
            <a:ext cx="8229600" cy="416559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2" name="Oval 11"/>
          <p:cNvSpPr/>
          <p:nvPr userDrawn="1"/>
        </p:nvSpPr>
        <p:spPr>
          <a:xfrm>
            <a:off x="8334300" y="716491"/>
            <a:ext cx="324000" cy="304800"/>
          </a:xfrm>
          <a:prstGeom prst="ellipse">
            <a:avLst/>
          </a:prstGeom>
          <a:solidFill>
            <a:srgbClr val="10AE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Helvetica"/>
              <a:cs typeface="Helvetica"/>
            </a:endParaRPr>
          </a:p>
        </p:txBody>
      </p:sp>
      <p:sp>
        <p:nvSpPr>
          <p:cNvPr id="13" name="Slide Number Placeholder 8"/>
          <p:cNvSpPr txBox="1">
            <a:spLocks/>
          </p:cNvSpPr>
          <p:nvPr userDrawn="1"/>
        </p:nvSpPr>
        <p:spPr>
          <a:xfrm>
            <a:off x="8305800" y="685800"/>
            <a:ext cx="381000" cy="36618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6D9E213-597C-AF4D-9FA4-E6EB34EC18B6}" type="slidenum">
              <a:rPr lang="en-US" sz="800" smtClean="0">
                <a:solidFill>
                  <a:srgbClr val="FFFFFF"/>
                </a:solidFill>
                <a:latin typeface="Helvetica"/>
                <a:cs typeface="Helvetica"/>
              </a:rPr>
              <a:pPr algn="ctr"/>
              <a:t>‹#›</a:t>
            </a:fld>
            <a:endParaRPr lang="en-US" sz="900" dirty="0">
              <a:solidFill>
                <a:srgbClr val="FFFFFF"/>
              </a:solidFill>
              <a:latin typeface="Helvetica"/>
              <a:cs typeface="Helvetica"/>
            </a:endParaRPr>
          </a:p>
        </p:txBody>
      </p:sp>
      <p:cxnSp>
        <p:nvCxnSpPr>
          <p:cNvPr id="8" name="Straight Connector 7"/>
          <p:cNvCxnSpPr/>
          <p:nvPr userDrawn="1"/>
        </p:nvCxnSpPr>
        <p:spPr>
          <a:xfrm>
            <a:off x="568200" y="1371600"/>
            <a:ext cx="395998" cy="0"/>
          </a:xfrm>
          <a:prstGeom prst="line">
            <a:avLst/>
          </a:prstGeom>
          <a:ln w="12700" cmpd="sng">
            <a:solidFill>
              <a:srgbClr val="343E48"/>
            </a:solidFill>
          </a:ln>
          <a:effectLst/>
        </p:spPr>
        <p:style>
          <a:lnRef idx="2">
            <a:schemeClr val="accent1"/>
          </a:lnRef>
          <a:fillRef idx="0">
            <a:schemeClr val="accent1"/>
          </a:fillRef>
          <a:effectRef idx="1">
            <a:schemeClr val="accent1"/>
          </a:effectRef>
          <a:fontRef idx="minor">
            <a:schemeClr val="tx1"/>
          </a:fontRef>
        </p:style>
      </p:cxnSp>
      <p:sp>
        <p:nvSpPr>
          <p:cNvPr id="6" name="Rectangle 5"/>
          <p:cNvSpPr/>
          <p:nvPr userDrawn="1"/>
        </p:nvSpPr>
        <p:spPr>
          <a:xfrm>
            <a:off x="1706881" y="6373614"/>
            <a:ext cx="5100319" cy="253916"/>
          </a:xfrm>
          <a:prstGeom prst="rect">
            <a:avLst/>
          </a:prstGeom>
        </p:spPr>
        <p:txBody>
          <a:bodyPr wrap="square">
            <a:spAutoFit/>
          </a:bodyPr>
          <a:lstStyle/>
          <a:p>
            <a:r>
              <a:rPr lang="en-US" sz="1050" kern="1200" dirty="0" smtClean="0">
                <a:solidFill>
                  <a:srgbClr val="7F7F7F"/>
                </a:solidFill>
                <a:effectLst/>
                <a:latin typeface="Helvetica Light"/>
                <a:ea typeface="+mn-ea"/>
                <a:cs typeface="Helvetica Light"/>
              </a:rPr>
              <a:t>© 2016, Noesis   </a:t>
            </a:r>
            <a:r>
              <a:rPr lang="en-US" sz="1050" kern="1200" dirty="0" smtClean="0">
                <a:solidFill>
                  <a:srgbClr val="7F7F7F"/>
                </a:solidFill>
                <a:effectLst/>
                <a:latin typeface="Helvetica Light"/>
                <a:ea typeface="+mn-ea"/>
                <a:cs typeface="Helvetica Light"/>
                <a:hlinkClick r:id="rId41"/>
              </a:rPr>
              <a:t>www.Noesis.com</a:t>
            </a:r>
            <a:r>
              <a:rPr lang="en-US" sz="1050" kern="1200" dirty="0" smtClean="0">
                <a:solidFill>
                  <a:srgbClr val="7F7F7F"/>
                </a:solidFill>
                <a:effectLst/>
                <a:latin typeface="Helvetica Light"/>
                <a:ea typeface="+mn-ea"/>
                <a:cs typeface="Helvetica Light"/>
              </a:rPr>
              <a:t> </a:t>
            </a:r>
            <a:r>
              <a:rPr lang="en-US" sz="1050" kern="1200" baseline="0" dirty="0" smtClean="0">
                <a:solidFill>
                  <a:srgbClr val="7F7F7F"/>
                </a:solidFill>
                <a:effectLst/>
                <a:latin typeface="Helvetica Light"/>
                <a:ea typeface="+mn-ea"/>
                <a:cs typeface="Helvetica Light"/>
              </a:rPr>
              <a:t>           </a:t>
            </a:r>
            <a:r>
              <a:rPr lang="en-US" sz="1050" kern="1200" dirty="0" smtClean="0">
                <a:solidFill>
                  <a:srgbClr val="7F7F7F"/>
                </a:solidFill>
                <a:effectLst/>
                <a:latin typeface="Helvetica Light"/>
                <a:ea typeface="+mn-ea"/>
                <a:cs typeface="Helvetica Light"/>
              </a:rPr>
              <a:t>@</a:t>
            </a:r>
            <a:r>
              <a:rPr lang="en-US" sz="1050" kern="1200" dirty="0" err="1" smtClean="0">
                <a:solidFill>
                  <a:srgbClr val="7F7F7F"/>
                </a:solidFill>
                <a:effectLst/>
                <a:latin typeface="Helvetica Light"/>
                <a:ea typeface="+mn-ea"/>
                <a:cs typeface="Helvetica Light"/>
              </a:rPr>
              <a:t>NoesisFinancing</a:t>
            </a:r>
            <a:r>
              <a:rPr lang="en-US" sz="1050" kern="1200" dirty="0" smtClean="0">
                <a:solidFill>
                  <a:srgbClr val="7F7F7F"/>
                </a:solidFill>
                <a:effectLst/>
                <a:latin typeface="Helvetica Light"/>
                <a:ea typeface="+mn-ea"/>
                <a:cs typeface="Helvetica Light"/>
              </a:rPr>
              <a:t>           </a:t>
            </a:r>
            <a:r>
              <a:rPr lang="en-US" sz="1050" kern="1200" dirty="0" err="1" smtClean="0">
                <a:solidFill>
                  <a:srgbClr val="7F7F7F"/>
                </a:solidFill>
                <a:effectLst/>
                <a:latin typeface="Helvetica Light"/>
                <a:ea typeface="+mn-ea"/>
                <a:cs typeface="Helvetica Light"/>
              </a:rPr>
              <a:t>noesis</a:t>
            </a:r>
            <a:r>
              <a:rPr lang="en-US" sz="1050" kern="1200" dirty="0" smtClean="0">
                <a:solidFill>
                  <a:srgbClr val="7F7F7F"/>
                </a:solidFill>
                <a:effectLst/>
                <a:latin typeface="Helvetica Light"/>
                <a:ea typeface="+mn-ea"/>
                <a:cs typeface="Helvetica Light"/>
              </a:rPr>
              <a:t>-energy</a:t>
            </a:r>
            <a:endParaRPr lang="en-US" sz="1050" kern="1200" dirty="0">
              <a:solidFill>
                <a:srgbClr val="7F7F7F"/>
              </a:solidFill>
              <a:effectLst/>
              <a:latin typeface="Helvetica Light"/>
              <a:ea typeface="+mn-ea"/>
              <a:cs typeface="Helvetica Light"/>
            </a:endParaRPr>
          </a:p>
        </p:txBody>
      </p:sp>
      <p:pic>
        <p:nvPicPr>
          <p:cNvPr id="7" name="Picture 6" descr="twitter16.png"/>
          <p:cNvPicPr>
            <a:picLocks noChangeAspect="1"/>
          </p:cNvPicPr>
          <p:nvPr userDrawn="1"/>
        </p:nvPicPr>
        <p:blipFill>
          <a:blip r:embed="rId42">
            <a:alphaModFix amt="72000"/>
            <a:extLst>
              <a:ext uri="{28A0092B-C50C-407E-A947-70E740481C1C}">
                <a14:useLocalDpi xmlns:a14="http://schemas.microsoft.com/office/drawing/2010/main" val="0"/>
              </a:ext>
            </a:extLst>
          </a:blip>
          <a:stretch>
            <a:fillRect/>
          </a:stretch>
        </p:blipFill>
        <p:spPr>
          <a:xfrm>
            <a:off x="4066540" y="6430237"/>
            <a:ext cx="241300" cy="163066"/>
          </a:xfrm>
          <a:prstGeom prst="rect">
            <a:avLst/>
          </a:prstGeom>
        </p:spPr>
      </p:pic>
      <p:pic>
        <p:nvPicPr>
          <p:cNvPr id="11" name="Picture 10"/>
          <p:cNvPicPr>
            <a:picLocks noChangeAspect="1"/>
          </p:cNvPicPr>
          <p:nvPr userDrawn="1"/>
        </p:nvPicPr>
        <p:blipFill>
          <a:blip r:embed="rId43" cstate="print">
            <a:extLst>
              <a:ext uri="{28A0092B-C50C-407E-A947-70E740481C1C}">
                <a14:useLocalDpi xmlns:a14="http://schemas.microsoft.com/office/drawing/2010/main" val="0"/>
              </a:ext>
            </a:extLst>
          </a:blip>
          <a:stretch>
            <a:fillRect/>
          </a:stretch>
        </p:blipFill>
        <p:spPr>
          <a:xfrm>
            <a:off x="5580380" y="6420077"/>
            <a:ext cx="241299" cy="163066"/>
          </a:xfrm>
          <a:prstGeom prst="rect">
            <a:avLst/>
          </a:prstGeom>
        </p:spPr>
      </p:pic>
      <p:pic>
        <p:nvPicPr>
          <p:cNvPr id="14" name="Picture 13"/>
          <p:cNvPicPr>
            <a:picLocks noChangeAspect="1"/>
          </p:cNvPicPr>
          <p:nvPr userDrawn="1"/>
        </p:nvPicPr>
        <p:blipFill>
          <a:blip r:embed="rId44" cstate="email">
            <a:extLst>
              <a:ext uri="{28A0092B-C50C-407E-A947-70E740481C1C}">
                <a14:useLocalDpi xmlns:a14="http://schemas.microsoft.com/office/drawing/2010/main"/>
              </a:ext>
            </a:extLst>
          </a:blip>
          <a:stretch>
            <a:fillRect/>
          </a:stretch>
        </p:blipFill>
        <p:spPr>
          <a:xfrm>
            <a:off x="6848088" y="6156960"/>
            <a:ext cx="1879352" cy="559806"/>
          </a:xfrm>
          <a:prstGeom prst="rect">
            <a:avLst/>
          </a:prstGeom>
        </p:spPr>
      </p:pic>
    </p:spTree>
    <p:extLst>
      <p:ext uri="{BB962C8B-B14F-4D97-AF65-F5344CB8AC3E}">
        <p14:creationId xmlns:p14="http://schemas.microsoft.com/office/powerpoint/2010/main" val="3243337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704" r:id="rId3"/>
    <p:sldLayoutId id="2147483698" r:id="rId4"/>
    <p:sldLayoutId id="2147483699" r:id="rId5"/>
    <p:sldLayoutId id="2147483679" r:id="rId6"/>
    <p:sldLayoutId id="2147483688" r:id="rId7"/>
    <p:sldLayoutId id="2147483703" r:id="rId8"/>
    <p:sldLayoutId id="2147483686" r:id="rId9"/>
    <p:sldLayoutId id="2147483696" r:id="rId10"/>
    <p:sldLayoutId id="2147483684" r:id="rId11"/>
    <p:sldLayoutId id="2147483683" r:id="rId12"/>
    <p:sldLayoutId id="2147483682" r:id="rId13"/>
    <p:sldLayoutId id="2147483680" r:id="rId14"/>
    <p:sldLayoutId id="2147483681" r:id="rId15"/>
    <p:sldLayoutId id="2147483678" r:id="rId16"/>
    <p:sldLayoutId id="2147483705" r:id="rId17"/>
    <p:sldLayoutId id="2147483677" r:id="rId18"/>
    <p:sldLayoutId id="2147483672" r:id="rId19"/>
    <p:sldLayoutId id="2147483697" r:id="rId20"/>
    <p:sldLayoutId id="2147483702" r:id="rId21"/>
    <p:sldLayoutId id="2147483694" r:id="rId22"/>
    <p:sldLayoutId id="2147483671" r:id="rId23"/>
    <p:sldLayoutId id="2147483692" r:id="rId24"/>
    <p:sldLayoutId id="2147483669" r:id="rId25"/>
    <p:sldLayoutId id="2147483667" r:id="rId26"/>
    <p:sldLayoutId id="2147483701" r:id="rId27"/>
    <p:sldLayoutId id="2147483693" r:id="rId28"/>
    <p:sldLayoutId id="2147483665" r:id="rId29"/>
    <p:sldLayoutId id="2147483664" r:id="rId30"/>
    <p:sldLayoutId id="2147483700" r:id="rId31"/>
    <p:sldLayoutId id="2147483666" r:id="rId32"/>
    <p:sldLayoutId id="2147483660" r:id="rId33"/>
    <p:sldLayoutId id="2147483651" r:id="rId34"/>
    <p:sldLayoutId id="2147483652" r:id="rId35"/>
    <p:sldLayoutId id="2147483653" r:id="rId36"/>
    <p:sldLayoutId id="2147483654" r:id="rId37"/>
    <p:sldLayoutId id="2147483695" r:id="rId38"/>
    <p:sldLayoutId id="2147483655" r:id="rId39"/>
  </p:sldLayoutIdLst>
  <p:transition xmlns:p14="http://schemas.microsoft.com/office/powerpoint/2010/main" spd="slow">
    <p:push/>
  </p:transition>
  <p:timing>
    <p:tnLst>
      <p:par>
        <p:cTn xmlns:p14="http://schemas.microsoft.com/office/powerpoint/2010/main" id="1" dur="indefinite" restart="never" nodeType="tmRoot"/>
      </p:par>
    </p:tnLst>
  </p:timing>
  <p:hf hdr="0" dt="0"/>
  <p:txStyles>
    <p:titleStyle>
      <a:lvl1pPr algn="l" defTabSz="914400" rtl="0" eaLnBrk="1" latinLnBrk="0" hangingPunct="1">
        <a:spcBef>
          <a:spcPct val="0"/>
        </a:spcBef>
        <a:buNone/>
        <a:defRPr sz="3000" b="0" kern="1200">
          <a:solidFill>
            <a:srgbClr val="343E48"/>
          </a:solidFill>
          <a:latin typeface="Helvetica Light"/>
          <a:ea typeface="Calibri"/>
          <a:cs typeface="Helvetica Light"/>
        </a:defRPr>
      </a:lvl1pPr>
    </p:titleStyle>
    <p:bodyStyle>
      <a:lvl1pPr marL="342900" indent="-342900" algn="l" defTabSz="914400" rtl="0" eaLnBrk="1" latinLnBrk="0" hangingPunct="1">
        <a:spcBef>
          <a:spcPct val="20000"/>
        </a:spcBef>
        <a:buFont typeface="Arial" pitchFamily="34" charset="0"/>
        <a:buChar char="•"/>
        <a:defRPr sz="1600" kern="1200">
          <a:solidFill>
            <a:schemeClr val="bg1">
              <a:lumMod val="65000"/>
            </a:schemeClr>
          </a:solidFill>
          <a:latin typeface="Helvetica"/>
          <a:ea typeface="+mn-ea"/>
          <a:cs typeface="Helvetica"/>
        </a:defRPr>
      </a:lvl1pPr>
      <a:lvl2pPr marL="742950" indent="-285750" algn="l" defTabSz="914400" rtl="0" eaLnBrk="1" latinLnBrk="0" hangingPunct="1">
        <a:spcBef>
          <a:spcPct val="20000"/>
        </a:spcBef>
        <a:buFont typeface="Arial" pitchFamily="34" charset="0"/>
        <a:buChar char="–"/>
        <a:defRPr sz="1400" kern="1200">
          <a:solidFill>
            <a:schemeClr val="bg1">
              <a:lumMod val="65000"/>
            </a:schemeClr>
          </a:solidFill>
          <a:latin typeface="Helvetica"/>
          <a:ea typeface="+mn-ea"/>
          <a:cs typeface="Helvetica"/>
        </a:defRPr>
      </a:lvl2pPr>
      <a:lvl3pPr marL="1143000" indent="-228600" algn="l" defTabSz="914400" rtl="0" eaLnBrk="1" latinLnBrk="0" hangingPunct="1">
        <a:spcBef>
          <a:spcPct val="20000"/>
        </a:spcBef>
        <a:buFont typeface="Arial" pitchFamily="34" charset="0"/>
        <a:buChar char="•"/>
        <a:defRPr sz="1200" kern="1200">
          <a:solidFill>
            <a:schemeClr val="bg1">
              <a:lumMod val="65000"/>
            </a:schemeClr>
          </a:solidFill>
          <a:latin typeface="Helvetica"/>
          <a:ea typeface="+mn-ea"/>
          <a:cs typeface="Helvetica"/>
        </a:defRPr>
      </a:lvl3pPr>
      <a:lvl4pPr marL="1600200" indent="-228600" algn="l" defTabSz="914400" rtl="0" eaLnBrk="1" latinLnBrk="0" hangingPunct="1">
        <a:spcBef>
          <a:spcPct val="20000"/>
        </a:spcBef>
        <a:buFont typeface="Arial" pitchFamily="34" charset="0"/>
        <a:buChar char="–"/>
        <a:defRPr sz="1100" kern="1200">
          <a:solidFill>
            <a:schemeClr val="bg1">
              <a:lumMod val="65000"/>
            </a:schemeClr>
          </a:solidFill>
          <a:latin typeface="Helvetica"/>
          <a:ea typeface="+mn-ea"/>
          <a:cs typeface="Helvetica"/>
        </a:defRPr>
      </a:lvl4pPr>
      <a:lvl5pPr marL="2057400" indent="-228600" algn="l" defTabSz="914400" rtl="0" eaLnBrk="1" latinLnBrk="0" hangingPunct="1">
        <a:spcBef>
          <a:spcPct val="20000"/>
        </a:spcBef>
        <a:buFont typeface="Arial" pitchFamily="34" charset="0"/>
        <a:buChar char="»"/>
        <a:defRPr sz="1100" kern="1200">
          <a:solidFill>
            <a:schemeClr val="bg1">
              <a:lumMod val="65000"/>
            </a:schemeClr>
          </a:solidFill>
          <a:latin typeface="Helvetica"/>
          <a:ea typeface="+mn-ea"/>
          <a:cs typeface="Helvetica"/>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9.png"/><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png"/><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hyperlink" Target="https://encycle.noesis.com" TargetMode="External"/><Relationship Id="rId4" Type="http://schemas.openxmlformats.org/officeDocument/2006/relationships/image" Target="../media/image35.png"/><Relationship Id="rId1" Type="http://schemas.openxmlformats.org/officeDocument/2006/relationships/slideLayout" Target="../slideLayouts/slideLayout20.xml"/><Relationship Id="rId2"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microsoft.com/office/2007/relationships/hdphoto" Target="../media/hdphoto1.wdp"/><Relationship Id="rId6" Type="http://schemas.openxmlformats.org/officeDocument/2006/relationships/image" Target="../media/image13.png"/><Relationship Id="rId7" Type="http://schemas.microsoft.com/office/2007/relationships/hdphoto" Target="../media/hdphoto2.wdp"/><Relationship Id="rId8"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3.wdp"/><Relationship Id="rId5" Type="http://schemas.openxmlformats.org/officeDocument/2006/relationships/image" Target="../media/image17.jpg"/><Relationship Id="rId1" Type="http://schemas.openxmlformats.org/officeDocument/2006/relationships/slideLayout" Target="../slideLayouts/slideLayout20.xml"/><Relationship Id="rId2"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eg"/><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 y="0"/>
            <a:ext cx="10018085" cy="6857999"/>
          </a:xfrm>
        </p:spPr>
      </p:pic>
      <p:sp>
        <p:nvSpPr>
          <p:cNvPr id="5" name="Rectangle 4"/>
          <p:cNvSpPr/>
          <p:nvPr/>
        </p:nvSpPr>
        <p:spPr>
          <a:xfrm>
            <a:off x="0" y="0"/>
            <a:ext cx="10000247" cy="6858000"/>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solidFill>
                <a:srgbClr val="FFFFFF"/>
              </a:solidFill>
              <a:latin typeface="Calibri"/>
            </a:endParaRPr>
          </a:p>
        </p:txBody>
      </p:sp>
      <p:sp>
        <p:nvSpPr>
          <p:cNvPr id="6" name="Title 1"/>
          <p:cNvSpPr>
            <a:spLocks noGrp="1"/>
          </p:cNvSpPr>
          <p:nvPr>
            <p:ph type="ctrTitle"/>
          </p:nvPr>
        </p:nvSpPr>
        <p:spPr>
          <a:xfrm>
            <a:off x="736599" y="2441102"/>
            <a:ext cx="8296801" cy="924398"/>
          </a:xfrm>
        </p:spPr>
        <p:txBody>
          <a:bodyPr>
            <a:normAutofit/>
          </a:bodyPr>
          <a:lstStyle/>
          <a:p>
            <a:r>
              <a:rPr lang="en-JM" sz="4000" dirty="0" smtClean="0">
                <a:latin typeface="Helvetica Light"/>
                <a:cs typeface="Helvetica Light"/>
              </a:rPr>
              <a:t>Getting Started with </a:t>
            </a:r>
            <a:endParaRPr lang="en-JM" sz="4000" dirty="0">
              <a:latin typeface="Helvetica Light"/>
              <a:cs typeface="Helvetica Light"/>
            </a:endParaRPr>
          </a:p>
        </p:txBody>
      </p:sp>
      <p:cxnSp>
        <p:nvCxnSpPr>
          <p:cNvPr id="17" name="Straight Connector 16"/>
          <p:cNvCxnSpPr>
            <a:stCxn id="5" idx="0"/>
          </p:cNvCxnSpPr>
          <p:nvPr/>
        </p:nvCxnSpPr>
        <p:spPr>
          <a:xfrm>
            <a:off x="5000124" y="0"/>
            <a:ext cx="8919" cy="2611212"/>
          </a:xfrm>
          <a:prstGeom prst="line">
            <a:avLst/>
          </a:prstGeom>
          <a:ln w="12700" cap="rnd" cmpd="sng">
            <a:solidFill>
              <a:srgbClr val="343E48"/>
            </a:solidFill>
            <a:prstDash val="dot"/>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3"/>
          <a:stretch>
            <a:fillRect/>
          </a:stretch>
        </p:blipFill>
        <p:spPr>
          <a:xfrm>
            <a:off x="2754260" y="3283847"/>
            <a:ext cx="4492074" cy="1338065"/>
          </a:xfrm>
          <a:prstGeom prst="rect">
            <a:avLst/>
          </a:prstGeom>
        </p:spPr>
      </p:pic>
      <p:sp>
        <p:nvSpPr>
          <p:cNvPr id="12" name="Subtitle 2"/>
          <p:cNvSpPr txBox="1">
            <a:spLocks/>
          </p:cNvSpPr>
          <p:nvPr/>
        </p:nvSpPr>
        <p:spPr>
          <a:xfrm>
            <a:off x="1614207" y="4598798"/>
            <a:ext cx="6876909" cy="53895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1600" kern="1200">
                <a:solidFill>
                  <a:srgbClr val="17375E"/>
                </a:solidFill>
                <a:latin typeface="Helvetica"/>
                <a:ea typeface="+mn-ea"/>
                <a:cs typeface="Helvetica"/>
              </a:defRPr>
            </a:lvl1pPr>
            <a:lvl2pPr marL="457200" indent="0" algn="ctr" defTabSz="914400" rtl="0" eaLnBrk="1" latinLnBrk="0" hangingPunct="1">
              <a:spcBef>
                <a:spcPct val="20000"/>
              </a:spcBef>
              <a:buFont typeface="Arial" pitchFamily="34" charset="0"/>
              <a:buNone/>
              <a:defRPr sz="1400" kern="1200">
                <a:solidFill>
                  <a:schemeClr val="tx1">
                    <a:tint val="75000"/>
                  </a:schemeClr>
                </a:solidFill>
                <a:latin typeface="Helvetica"/>
                <a:ea typeface="+mn-ea"/>
                <a:cs typeface="Helvetica"/>
              </a:defRPr>
            </a:lvl2pPr>
            <a:lvl3pPr marL="914400" indent="0" algn="ctr" defTabSz="914400" rtl="0" eaLnBrk="1" latinLnBrk="0" hangingPunct="1">
              <a:spcBef>
                <a:spcPct val="20000"/>
              </a:spcBef>
              <a:buFont typeface="Arial" pitchFamily="34" charset="0"/>
              <a:buNone/>
              <a:defRPr sz="1200" kern="1200">
                <a:solidFill>
                  <a:schemeClr val="tx1">
                    <a:tint val="75000"/>
                  </a:schemeClr>
                </a:solidFill>
                <a:latin typeface="Helvetica"/>
                <a:ea typeface="+mn-ea"/>
                <a:cs typeface="Helvetica"/>
              </a:defRPr>
            </a:lvl3pPr>
            <a:lvl4pPr marL="1371600" indent="0" algn="ctr" defTabSz="914400" rtl="0" eaLnBrk="1" latinLnBrk="0" hangingPunct="1">
              <a:spcBef>
                <a:spcPct val="20000"/>
              </a:spcBef>
              <a:buFont typeface="Arial" pitchFamily="34" charset="0"/>
              <a:buNone/>
              <a:defRPr sz="1100" kern="1200">
                <a:solidFill>
                  <a:schemeClr val="tx1">
                    <a:tint val="75000"/>
                  </a:schemeClr>
                </a:solidFill>
                <a:latin typeface="Helvetica"/>
                <a:ea typeface="+mn-ea"/>
                <a:cs typeface="Helvetica"/>
              </a:defRPr>
            </a:lvl4pPr>
            <a:lvl5pPr marL="1828800" indent="0" algn="ctr" defTabSz="914400" rtl="0" eaLnBrk="1" latinLnBrk="0" hangingPunct="1">
              <a:spcBef>
                <a:spcPct val="20000"/>
              </a:spcBef>
              <a:buFont typeface="Arial" pitchFamily="34" charset="0"/>
              <a:buNone/>
              <a:defRPr sz="1100" kern="1200">
                <a:solidFill>
                  <a:schemeClr val="tx1">
                    <a:tint val="75000"/>
                  </a:schemeClr>
                </a:solidFill>
                <a:latin typeface="Helvetica"/>
                <a:ea typeface="+mn-ea"/>
                <a:cs typeface="Helvetica"/>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JM" sz="2200" cap="all" spc="800" dirty="0" smtClean="0">
                <a:solidFill>
                  <a:schemeClr val="accent2"/>
                </a:solidFill>
                <a:latin typeface="Helvetica Light"/>
                <a:cs typeface="Helvetica Light"/>
              </a:rPr>
              <a:t>New User Training</a:t>
            </a:r>
            <a:endParaRPr lang="en-JM" sz="2200" cap="all" spc="800" dirty="0" smtClean="0">
              <a:solidFill>
                <a:schemeClr val="accent2"/>
              </a:solidFill>
              <a:latin typeface="Helvetica Light"/>
              <a:cs typeface="Helvetica Light"/>
            </a:endParaRPr>
          </a:p>
        </p:txBody>
      </p:sp>
    </p:spTree>
    <p:extLst>
      <p:ext uri="{BB962C8B-B14F-4D97-AF65-F5344CB8AC3E}">
        <p14:creationId xmlns:p14="http://schemas.microsoft.com/office/powerpoint/2010/main" val="3467276072"/>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Credit </a:t>
            </a:r>
            <a:r>
              <a:rPr lang="en-US" dirty="0" smtClean="0"/>
              <a:t>Package 3</a:t>
            </a:r>
            <a:endParaRPr lang="en-US" dirty="0"/>
          </a:p>
        </p:txBody>
      </p:sp>
      <p:sp>
        <p:nvSpPr>
          <p:cNvPr id="4" name="Rectangle 3"/>
          <p:cNvSpPr/>
          <p:nvPr/>
        </p:nvSpPr>
        <p:spPr>
          <a:xfrm>
            <a:off x="353633" y="1510793"/>
            <a:ext cx="8408401" cy="47510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57199" y="1600200"/>
            <a:ext cx="8200664" cy="2231380"/>
          </a:xfrm>
          <a:prstGeom prst="rect">
            <a:avLst/>
          </a:prstGeom>
        </p:spPr>
        <p:txBody>
          <a:bodyPr wrap="square">
            <a:spAutoFit/>
          </a:bodyPr>
          <a:lstStyle/>
          <a:p>
            <a:pPr>
              <a:spcAft>
                <a:spcPts val="600"/>
              </a:spcAft>
              <a:buClr>
                <a:schemeClr val="accent4"/>
              </a:buClr>
            </a:pPr>
            <a:r>
              <a:rPr lang="en-US" sz="2400" b="1" spc="9" dirty="0" smtClean="0">
                <a:solidFill>
                  <a:srgbClr val="10AE99"/>
                </a:solidFill>
                <a:latin typeface="Helvetica"/>
                <a:cs typeface="Helvetica"/>
              </a:rPr>
              <a:t>Payment Advantage Plus for Lighting &amp; </a:t>
            </a:r>
            <a:r>
              <a:rPr lang="en-US" sz="2400" b="1" spc="9" dirty="0" smtClean="0">
                <a:solidFill>
                  <a:srgbClr val="10AE99"/>
                </a:solidFill>
                <a:latin typeface="Helvetica"/>
                <a:cs typeface="Helvetica"/>
              </a:rPr>
              <a:t>Controls</a:t>
            </a:r>
            <a:endParaRPr lang="en-US" sz="2400" spc="9" dirty="0" smtClean="0">
              <a:solidFill>
                <a:srgbClr val="3B4045"/>
              </a:solidFill>
              <a:latin typeface="Helvetica"/>
              <a:cs typeface="Helvetica"/>
            </a:endParaRPr>
          </a:p>
          <a:p>
            <a:pPr>
              <a:spcAft>
                <a:spcPts val="600"/>
              </a:spcAft>
              <a:buClr>
                <a:schemeClr val="accent4"/>
              </a:buClr>
            </a:pPr>
            <a:r>
              <a:rPr lang="en-US" b="1" dirty="0" smtClean="0">
                <a:solidFill>
                  <a:srgbClr val="3B4045"/>
                </a:solidFill>
                <a:latin typeface="Helvetica"/>
                <a:cs typeface="Helvetica"/>
              </a:rPr>
              <a:t>About: </a:t>
            </a:r>
            <a:r>
              <a:rPr lang="en-US" dirty="0" smtClean="0">
                <a:solidFill>
                  <a:srgbClr val="3B4045"/>
                </a:solidFill>
                <a:latin typeface="Helvetica"/>
                <a:cs typeface="Helvetica"/>
              </a:rPr>
              <a:t>Promotional Financing Package to Create a Competitive Advantage</a:t>
            </a:r>
          </a:p>
          <a:p>
            <a:pPr>
              <a:spcAft>
                <a:spcPts val="600"/>
              </a:spcAft>
              <a:buClr>
                <a:schemeClr val="accent4"/>
              </a:buClr>
            </a:pPr>
            <a:r>
              <a:rPr lang="en-US" b="1" dirty="0" smtClean="0">
                <a:solidFill>
                  <a:srgbClr val="3B4045"/>
                </a:solidFill>
                <a:latin typeface="Helvetica"/>
                <a:cs typeface="Helvetica"/>
              </a:rPr>
              <a:t>When to Use: </a:t>
            </a:r>
            <a:r>
              <a:rPr lang="en-US" dirty="0">
                <a:solidFill>
                  <a:srgbClr val="3B4045"/>
                </a:solidFill>
                <a:latin typeface="Helvetica"/>
                <a:cs typeface="Helvetica"/>
              </a:rPr>
              <a:t>Pepsi Challenge, Phased vs. Financed, Negotiated Work</a:t>
            </a:r>
          </a:p>
          <a:p>
            <a:pPr>
              <a:spcAft>
                <a:spcPts val="600"/>
              </a:spcAft>
              <a:buClr>
                <a:schemeClr val="accent4"/>
              </a:buClr>
            </a:pPr>
            <a:r>
              <a:rPr lang="en-US" b="1" dirty="0" smtClean="0">
                <a:solidFill>
                  <a:srgbClr val="3B4045"/>
                </a:solidFill>
                <a:latin typeface="Helvetica"/>
                <a:cs typeface="Helvetica"/>
              </a:rPr>
              <a:t>Fee: </a:t>
            </a:r>
            <a:r>
              <a:rPr lang="en-US" dirty="0" smtClean="0">
                <a:solidFill>
                  <a:srgbClr val="3B4045"/>
                </a:solidFill>
                <a:latin typeface="Helvetica"/>
                <a:cs typeface="Helvetica"/>
              </a:rPr>
              <a:t>14.9</a:t>
            </a:r>
            <a:r>
              <a:rPr lang="en-US" dirty="0">
                <a:solidFill>
                  <a:srgbClr val="3B4045"/>
                </a:solidFill>
                <a:latin typeface="Helvetica"/>
                <a:cs typeface="Helvetica"/>
              </a:rPr>
              <a:t>%</a:t>
            </a:r>
          </a:p>
          <a:p>
            <a:pPr marL="285750" indent="-285750">
              <a:spcAft>
                <a:spcPts val="600"/>
              </a:spcAft>
              <a:buClr>
                <a:schemeClr val="accent4"/>
              </a:buClr>
              <a:buFont typeface="Wingdings" charset="2"/>
              <a:buChar char="ü"/>
            </a:pPr>
            <a:endParaRPr lang="en-US" dirty="0" smtClean="0">
              <a:solidFill>
                <a:srgbClr val="3B4045"/>
              </a:solidFill>
              <a:latin typeface="Helvetica"/>
              <a:cs typeface="Helvetica"/>
            </a:endParaRPr>
          </a:p>
          <a:p>
            <a:pPr marL="285750" indent="-285750">
              <a:spcAft>
                <a:spcPts val="600"/>
              </a:spcAft>
              <a:buClr>
                <a:schemeClr val="accent4"/>
              </a:buClr>
              <a:buFont typeface="Wingdings" charset="2"/>
              <a:buChar char="ü"/>
            </a:pPr>
            <a:endParaRPr lang="en-US" dirty="0" smtClean="0">
              <a:solidFill>
                <a:srgbClr val="3B4045"/>
              </a:solidFill>
              <a:latin typeface="Helvetica"/>
              <a:cs typeface="Helvetica"/>
            </a:endParaRPr>
          </a:p>
        </p:txBody>
      </p:sp>
      <p:pic>
        <p:nvPicPr>
          <p:cNvPr id="8" name="Picture 7"/>
          <p:cNvPicPr>
            <a:picLocks noChangeAspect="1"/>
          </p:cNvPicPr>
          <p:nvPr/>
        </p:nvPicPr>
        <p:blipFill rotWithShape="1">
          <a:blip r:embed="rId2"/>
          <a:srcRect t="10859" r="719" b="6036"/>
          <a:stretch/>
        </p:blipFill>
        <p:spPr>
          <a:xfrm>
            <a:off x="432260" y="3307661"/>
            <a:ext cx="8225249" cy="752318"/>
          </a:xfrm>
          <a:prstGeom prst="rect">
            <a:avLst/>
          </a:prstGeom>
        </p:spPr>
      </p:pic>
      <p:sp>
        <p:nvSpPr>
          <p:cNvPr id="7" name="Text Placeholder 34"/>
          <p:cNvSpPr>
            <a:spLocks noGrp="1"/>
          </p:cNvSpPr>
          <p:nvPr/>
        </p:nvSpPr>
        <p:spPr>
          <a:xfrm>
            <a:off x="452534" y="581380"/>
            <a:ext cx="5029200" cy="431800"/>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900" b="0" kern="0" spc="300">
                <a:solidFill>
                  <a:srgbClr val="10AE99"/>
                </a:solidFill>
                <a:latin typeface="Lato Regular"/>
                <a:ea typeface="Calibri"/>
                <a:cs typeface="Lato Regular"/>
              </a:defRPr>
            </a:lvl1pPr>
            <a:lvl2pPr marL="4572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2pPr>
            <a:lvl3pPr marL="9144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3pPr>
            <a:lvl4pPr marL="13716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4pPr>
            <a:lvl5pPr marL="18288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Helvetica"/>
                <a:cs typeface="Helvetica"/>
              </a:rPr>
              <a:t>FINANCE PROGRAM PLAN</a:t>
            </a:r>
            <a:endParaRPr lang="en-US" dirty="0">
              <a:latin typeface="Helvetica"/>
              <a:cs typeface="Helvetica"/>
            </a:endParaRPr>
          </a:p>
          <a:p>
            <a:endParaRPr lang="en-US" dirty="0"/>
          </a:p>
        </p:txBody>
      </p:sp>
    </p:spTree>
    <p:extLst>
      <p:ext uri="{BB962C8B-B14F-4D97-AF65-F5344CB8AC3E}">
        <p14:creationId xmlns:p14="http://schemas.microsoft.com/office/powerpoint/2010/main" val="10875525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Credit </a:t>
            </a:r>
            <a:r>
              <a:rPr lang="en-US" dirty="0" smtClean="0"/>
              <a:t>Package 4</a:t>
            </a:r>
            <a:endParaRPr lang="en-US" dirty="0"/>
          </a:p>
        </p:txBody>
      </p:sp>
      <p:sp>
        <p:nvSpPr>
          <p:cNvPr id="4" name="Rectangle 3"/>
          <p:cNvSpPr/>
          <p:nvPr/>
        </p:nvSpPr>
        <p:spPr>
          <a:xfrm>
            <a:off x="353633" y="1510793"/>
            <a:ext cx="8408401" cy="47510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57199" y="1600200"/>
            <a:ext cx="8200664" cy="2446824"/>
          </a:xfrm>
          <a:prstGeom prst="rect">
            <a:avLst/>
          </a:prstGeom>
        </p:spPr>
        <p:txBody>
          <a:bodyPr wrap="square">
            <a:spAutoFit/>
          </a:bodyPr>
          <a:lstStyle/>
          <a:p>
            <a:pPr>
              <a:spcAft>
                <a:spcPts val="600"/>
              </a:spcAft>
              <a:buClr>
                <a:schemeClr val="accent4"/>
              </a:buClr>
            </a:pPr>
            <a:r>
              <a:rPr lang="en-US" sz="2400" b="1" spc="9" dirty="0" smtClean="0">
                <a:solidFill>
                  <a:srgbClr val="10AE99"/>
                </a:solidFill>
                <a:latin typeface="Helvetica"/>
                <a:cs typeface="Helvetica"/>
              </a:rPr>
              <a:t>Payment Advantage for </a:t>
            </a:r>
            <a:r>
              <a:rPr lang="en-US" sz="2400" b="1" spc="9" dirty="0" smtClean="0">
                <a:solidFill>
                  <a:srgbClr val="10AE99"/>
                </a:solidFill>
                <a:latin typeface="Helvetica"/>
                <a:cs typeface="Helvetica"/>
              </a:rPr>
              <a:t>HVAC</a:t>
            </a:r>
            <a:endParaRPr lang="en-US" sz="2400" spc="9" dirty="0" smtClean="0">
              <a:solidFill>
                <a:srgbClr val="3B4045"/>
              </a:solidFill>
              <a:latin typeface="Helvetica"/>
              <a:cs typeface="Helvetica"/>
            </a:endParaRPr>
          </a:p>
          <a:p>
            <a:pPr>
              <a:spcAft>
                <a:spcPts val="600"/>
              </a:spcAft>
              <a:buClr>
                <a:schemeClr val="accent4"/>
              </a:buClr>
            </a:pPr>
            <a:r>
              <a:rPr lang="en-US" b="1" dirty="0" smtClean="0">
                <a:solidFill>
                  <a:srgbClr val="3B4045"/>
                </a:solidFill>
                <a:latin typeface="Helvetica"/>
                <a:cs typeface="Helvetica"/>
              </a:rPr>
              <a:t>About: </a:t>
            </a:r>
            <a:r>
              <a:rPr lang="en-US" dirty="0" smtClean="0">
                <a:solidFill>
                  <a:srgbClr val="3B4045"/>
                </a:solidFill>
                <a:latin typeface="Helvetica"/>
                <a:cs typeface="Helvetica"/>
              </a:rPr>
              <a:t>Promotional </a:t>
            </a:r>
            <a:r>
              <a:rPr lang="en-US" dirty="0" smtClean="0">
                <a:solidFill>
                  <a:srgbClr val="3B4045"/>
                </a:solidFill>
                <a:latin typeface="Helvetica"/>
                <a:cs typeface="Helvetica"/>
              </a:rPr>
              <a:t>Financing Package to Create a Competitive </a:t>
            </a:r>
            <a:r>
              <a:rPr lang="en-US" dirty="0" smtClean="0">
                <a:solidFill>
                  <a:srgbClr val="3B4045"/>
                </a:solidFill>
                <a:latin typeface="Helvetica"/>
                <a:cs typeface="Helvetica"/>
              </a:rPr>
              <a:t>Advantage. Longer </a:t>
            </a:r>
            <a:r>
              <a:rPr lang="en-US" dirty="0" smtClean="0">
                <a:solidFill>
                  <a:srgbClr val="3B4045"/>
                </a:solidFill>
                <a:latin typeface="Helvetica"/>
                <a:cs typeface="Helvetica"/>
              </a:rPr>
              <a:t>terms to match HVAC equipment life and paybacks</a:t>
            </a:r>
          </a:p>
          <a:p>
            <a:pPr>
              <a:spcAft>
                <a:spcPts val="600"/>
              </a:spcAft>
              <a:buClr>
                <a:schemeClr val="accent4"/>
              </a:buClr>
            </a:pPr>
            <a:r>
              <a:rPr lang="en-US" b="1" dirty="0" smtClean="0">
                <a:solidFill>
                  <a:srgbClr val="3B4045"/>
                </a:solidFill>
                <a:latin typeface="Helvetica"/>
                <a:cs typeface="Helvetica"/>
              </a:rPr>
              <a:t>When to Use: </a:t>
            </a:r>
            <a:r>
              <a:rPr lang="en-US" dirty="0">
                <a:solidFill>
                  <a:srgbClr val="3B4045"/>
                </a:solidFill>
                <a:latin typeface="Helvetica"/>
                <a:cs typeface="Helvetica"/>
              </a:rPr>
              <a:t>Pepsi Challenge, Phased vs. Financed, Negotiated Work</a:t>
            </a:r>
          </a:p>
          <a:p>
            <a:pPr>
              <a:spcAft>
                <a:spcPts val="600"/>
              </a:spcAft>
              <a:buClr>
                <a:schemeClr val="accent4"/>
              </a:buClr>
            </a:pPr>
            <a:r>
              <a:rPr lang="en-US" b="1" dirty="0" smtClean="0">
                <a:solidFill>
                  <a:srgbClr val="3B4045"/>
                </a:solidFill>
                <a:latin typeface="Helvetica"/>
                <a:cs typeface="Helvetica"/>
              </a:rPr>
              <a:t>Fee: </a:t>
            </a:r>
            <a:r>
              <a:rPr lang="en-US" dirty="0">
                <a:solidFill>
                  <a:srgbClr val="3B4045"/>
                </a:solidFill>
                <a:latin typeface="Helvetica"/>
                <a:cs typeface="Helvetica"/>
              </a:rPr>
              <a:t>9.9%</a:t>
            </a:r>
          </a:p>
          <a:p>
            <a:pPr>
              <a:spcAft>
                <a:spcPts val="600"/>
              </a:spcAft>
              <a:buClr>
                <a:schemeClr val="accent4"/>
              </a:buClr>
            </a:pPr>
            <a:endParaRPr lang="en-US" sz="1600" dirty="0" smtClean="0">
              <a:solidFill>
                <a:srgbClr val="3B4045"/>
              </a:solidFill>
              <a:latin typeface="Helvetica"/>
              <a:cs typeface="Helvetica"/>
            </a:endParaRPr>
          </a:p>
          <a:p>
            <a:pPr>
              <a:spcAft>
                <a:spcPts val="600"/>
              </a:spcAft>
              <a:buClr>
                <a:schemeClr val="accent4"/>
              </a:buClr>
            </a:pPr>
            <a:endParaRPr lang="en-US" sz="1600" dirty="0" smtClean="0">
              <a:solidFill>
                <a:srgbClr val="3B4045"/>
              </a:solidFill>
              <a:latin typeface="Helvetica"/>
              <a:cs typeface="Helvetica"/>
            </a:endParaRPr>
          </a:p>
        </p:txBody>
      </p:sp>
      <p:pic>
        <p:nvPicPr>
          <p:cNvPr id="7" name="Picture 6"/>
          <p:cNvPicPr>
            <a:picLocks noChangeAspect="1"/>
          </p:cNvPicPr>
          <p:nvPr/>
        </p:nvPicPr>
        <p:blipFill rotWithShape="1">
          <a:blip r:embed="rId2"/>
          <a:srcRect l="2174" t="54557" r="2614" b="10558"/>
          <a:stretch/>
        </p:blipFill>
        <p:spPr>
          <a:xfrm>
            <a:off x="510186" y="3508493"/>
            <a:ext cx="8304093" cy="1984420"/>
          </a:xfrm>
          <a:prstGeom prst="rect">
            <a:avLst/>
          </a:prstGeom>
        </p:spPr>
      </p:pic>
      <p:sp>
        <p:nvSpPr>
          <p:cNvPr id="8" name="Text Placeholder 34"/>
          <p:cNvSpPr>
            <a:spLocks noGrp="1"/>
          </p:cNvSpPr>
          <p:nvPr/>
        </p:nvSpPr>
        <p:spPr>
          <a:xfrm>
            <a:off x="452534" y="581380"/>
            <a:ext cx="5029200" cy="431800"/>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900" b="0" kern="0" spc="300">
                <a:solidFill>
                  <a:srgbClr val="10AE99"/>
                </a:solidFill>
                <a:latin typeface="Lato Regular"/>
                <a:ea typeface="Calibri"/>
                <a:cs typeface="Lato Regular"/>
              </a:defRPr>
            </a:lvl1pPr>
            <a:lvl2pPr marL="4572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2pPr>
            <a:lvl3pPr marL="9144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3pPr>
            <a:lvl4pPr marL="13716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4pPr>
            <a:lvl5pPr marL="18288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Helvetica"/>
                <a:cs typeface="Helvetica"/>
              </a:rPr>
              <a:t>FINANCE PROGRAM PLAN</a:t>
            </a:r>
            <a:endParaRPr lang="en-US" dirty="0">
              <a:latin typeface="Helvetica"/>
              <a:cs typeface="Helvetica"/>
            </a:endParaRPr>
          </a:p>
          <a:p>
            <a:endParaRPr lang="en-US" dirty="0"/>
          </a:p>
        </p:txBody>
      </p:sp>
    </p:spTree>
    <p:extLst>
      <p:ext uri="{BB962C8B-B14F-4D97-AF65-F5344CB8AC3E}">
        <p14:creationId xmlns:p14="http://schemas.microsoft.com/office/powerpoint/2010/main" val="34475697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Credit Package Fees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61248207"/>
              </p:ext>
            </p:extLst>
          </p:nvPr>
        </p:nvGraphicFramePr>
        <p:xfrm>
          <a:off x="586171" y="1726910"/>
          <a:ext cx="8089805" cy="2763520"/>
        </p:xfrm>
        <a:graphic>
          <a:graphicData uri="http://schemas.openxmlformats.org/drawingml/2006/table">
            <a:tbl>
              <a:tblPr firstRow="1" bandRow="1">
                <a:tableStyleId>{1E171933-4619-4E11-9A3F-F7608DF75F80}</a:tableStyleId>
              </a:tblPr>
              <a:tblGrid>
                <a:gridCol w="2537862"/>
                <a:gridCol w="1094871"/>
                <a:gridCol w="4457072"/>
              </a:tblGrid>
              <a:tr h="370840">
                <a:tc>
                  <a:txBody>
                    <a:bodyPr/>
                    <a:lstStyle/>
                    <a:p>
                      <a:r>
                        <a:rPr lang="en-US" dirty="0" smtClean="0">
                          <a:latin typeface="Helvetica"/>
                          <a:cs typeface="Helvetica"/>
                        </a:rPr>
                        <a:t>Credit</a:t>
                      </a:r>
                      <a:r>
                        <a:rPr lang="en-US" baseline="0" dirty="0" smtClean="0">
                          <a:latin typeface="Helvetica"/>
                          <a:cs typeface="Helvetica"/>
                        </a:rPr>
                        <a:t> Package</a:t>
                      </a:r>
                      <a:endParaRPr lang="en-US" dirty="0">
                        <a:latin typeface="Helvetica"/>
                        <a:cs typeface="Helvetica"/>
                      </a:endParaRPr>
                    </a:p>
                  </a:txBody>
                  <a:tcPr/>
                </a:tc>
                <a:tc>
                  <a:txBody>
                    <a:bodyPr/>
                    <a:lstStyle/>
                    <a:p>
                      <a:r>
                        <a:rPr lang="en-US" dirty="0" smtClean="0">
                          <a:latin typeface="Helvetica"/>
                          <a:cs typeface="Helvetica"/>
                        </a:rPr>
                        <a:t>Fee*</a:t>
                      </a:r>
                      <a:endParaRPr lang="en-US" dirty="0">
                        <a:latin typeface="Helvetica"/>
                        <a:cs typeface="Helvetica"/>
                      </a:endParaRPr>
                    </a:p>
                  </a:txBody>
                  <a:tcPr/>
                </a:tc>
                <a:tc>
                  <a:txBody>
                    <a:bodyPr/>
                    <a:lstStyle/>
                    <a:p>
                      <a:r>
                        <a:rPr lang="en-US" dirty="0" smtClean="0">
                          <a:latin typeface="Helvetica"/>
                          <a:cs typeface="Helvetica"/>
                        </a:rPr>
                        <a:t>When to Use</a:t>
                      </a:r>
                      <a:endParaRPr lang="en-US" dirty="0">
                        <a:latin typeface="Helvetica"/>
                        <a:cs typeface="Helvetica"/>
                      </a:endParaRPr>
                    </a:p>
                  </a:txBody>
                  <a:tcPr/>
                </a:tc>
              </a:tr>
              <a:tr h="370840">
                <a:tc>
                  <a:txBody>
                    <a:bodyPr/>
                    <a:lstStyle/>
                    <a:p>
                      <a:r>
                        <a:rPr lang="en-US" dirty="0" smtClean="0">
                          <a:latin typeface="Helvetica Light"/>
                          <a:cs typeface="Helvetica Light"/>
                        </a:rPr>
                        <a:t>Building Equipment</a:t>
                      </a:r>
                      <a:endParaRPr lang="en-US" dirty="0">
                        <a:latin typeface="Helvetica Light"/>
                        <a:cs typeface="Helvetica Light"/>
                      </a:endParaRPr>
                    </a:p>
                  </a:txBody>
                  <a:tcPr/>
                </a:tc>
                <a:tc>
                  <a:txBody>
                    <a:bodyPr/>
                    <a:lstStyle/>
                    <a:p>
                      <a:r>
                        <a:rPr lang="en-US" dirty="0" smtClean="0">
                          <a:latin typeface="Helvetica Light"/>
                          <a:cs typeface="Helvetica Light"/>
                        </a:rPr>
                        <a:t>2.0%</a:t>
                      </a:r>
                      <a:endParaRPr lang="en-US" dirty="0">
                        <a:latin typeface="Helvetica Light"/>
                        <a:cs typeface="Helvetica Light"/>
                      </a:endParaRPr>
                    </a:p>
                  </a:txBody>
                  <a:tcPr/>
                </a:tc>
                <a:tc>
                  <a:txBody>
                    <a:bodyPr/>
                    <a:lstStyle/>
                    <a:p>
                      <a:r>
                        <a:rPr lang="en-US" dirty="0" smtClean="0">
                          <a:latin typeface="Helvetica Light"/>
                          <a:cs typeface="Helvetica Light"/>
                        </a:rPr>
                        <a:t>Plan/Spec,</a:t>
                      </a:r>
                      <a:r>
                        <a:rPr lang="en-US" baseline="0" dirty="0" smtClean="0">
                          <a:latin typeface="Helvetica Light"/>
                          <a:cs typeface="Helvetica Light"/>
                        </a:rPr>
                        <a:t> Cost already presented</a:t>
                      </a:r>
                      <a:endParaRPr lang="en-US" dirty="0">
                        <a:latin typeface="Helvetica Light"/>
                        <a:cs typeface="Helvetica Light"/>
                      </a:endParaRPr>
                    </a:p>
                  </a:txBody>
                  <a:tcPr/>
                </a:tc>
              </a:tr>
              <a:tr h="370840">
                <a:tc>
                  <a:txBody>
                    <a:bodyPr/>
                    <a:lstStyle/>
                    <a:p>
                      <a:r>
                        <a:rPr lang="en-US" dirty="0" smtClean="0">
                          <a:latin typeface="Helvetica Light"/>
                          <a:cs typeface="Helvetica Light"/>
                        </a:rPr>
                        <a:t>Municipalities</a:t>
                      </a:r>
                      <a:endParaRPr lang="en-US" dirty="0">
                        <a:latin typeface="Helvetica Light"/>
                        <a:cs typeface="Helvetica Light"/>
                      </a:endParaRPr>
                    </a:p>
                  </a:txBody>
                  <a:tcPr/>
                </a:tc>
                <a:tc>
                  <a:txBody>
                    <a:bodyPr/>
                    <a:lstStyle/>
                    <a:p>
                      <a:r>
                        <a:rPr lang="en-US" dirty="0" smtClean="0">
                          <a:latin typeface="Helvetica Light"/>
                          <a:cs typeface="Helvetica Light"/>
                        </a:rPr>
                        <a:t>1.5%</a:t>
                      </a:r>
                      <a:endParaRPr lang="en-US" dirty="0">
                        <a:latin typeface="Helvetica Light"/>
                        <a:cs typeface="Helvetica Light"/>
                      </a:endParaRPr>
                    </a:p>
                  </a:txBody>
                  <a:tcPr/>
                </a:tc>
                <a:tc>
                  <a:txBody>
                    <a:bodyPr/>
                    <a:lstStyle/>
                    <a:p>
                      <a:r>
                        <a:rPr lang="en-US" dirty="0" smtClean="0">
                          <a:latin typeface="Helvetica Light"/>
                          <a:cs typeface="Helvetica Light"/>
                        </a:rPr>
                        <a:t>Municipal projects with no savings</a:t>
                      </a:r>
                      <a:endParaRPr lang="en-US" dirty="0">
                        <a:latin typeface="Helvetica Light"/>
                        <a:cs typeface="Helvetica Light"/>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Helvetica Light"/>
                          <a:cs typeface="Helvetica Light"/>
                        </a:rPr>
                        <a:t>Municipalities w/ Performance Rebate</a:t>
                      </a:r>
                    </a:p>
                  </a:txBody>
                  <a:tcPr/>
                </a:tc>
                <a:tc>
                  <a:txBody>
                    <a:bodyPr/>
                    <a:lstStyle/>
                    <a:p>
                      <a:r>
                        <a:rPr lang="en-US" dirty="0" smtClean="0">
                          <a:latin typeface="Helvetica Light"/>
                          <a:cs typeface="Helvetica Light"/>
                        </a:rPr>
                        <a:t>5.4%</a:t>
                      </a:r>
                      <a:endParaRPr lang="en-US" dirty="0">
                        <a:latin typeface="Helvetica Light"/>
                        <a:cs typeface="Helvetica Light"/>
                      </a:endParaRPr>
                    </a:p>
                  </a:txBody>
                  <a:tcPr/>
                </a:tc>
                <a:tc>
                  <a:txBody>
                    <a:bodyPr/>
                    <a:lstStyle/>
                    <a:p>
                      <a:r>
                        <a:rPr lang="en-US" dirty="0" smtClean="0">
                          <a:latin typeface="Helvetica Light"/>
                          <a:cs typeface="Helvetica Light"/>
                        </a:rPr>
                        <a:t>Municipal projects</a:t>
                      </a:r>
                      <a:r>
                        <a:rPr lang="en-US" baseline="0" dirty="0" smtClean="0">
                          <a:latin typeface="Helvetica Light"/>
                          <a:cs typeface="Helvetica Light"/>
                        </a:rPr>
                        <a:t> with savings</a:t>
                      </a:r>
                      <a:endParaRPr lang="en-US" dirty="0">
                        <a:latin typeface="Helvetica Light"/>
                        <a:cs typeface="Helvetica Light"/>
                      </a:endParaRPr>
                    </a:p>
                  </a:txBody>
                  <a:tcPr/>
                </a:tc>
              </a:tr>
              <a:tr h="370840">
                <a:tc>
                  <a:txBody>
                    <a:bodyPr/>
                    <a:lstStyle/>
                    <a:p>
                      <a:r>
                        <a:rPr lang="en-US" dirty="0" smtClean="0">
                          <a:latin typeface="Helvetica Light"/>
                          <a:cs typeface="Helvetica Light"/>
                        </a:rPr>
                        <a:t>Lighting and Controls Promotional</a:t>
                      </a:r>
                      <a:endParaRPr lang="en-US" dirty="0">
                        <a:latin typeface="Helvetica Light"/>
                        <a:cs typeface="Helvetica Light"/>
                      </a:endParaRPr>
                    </a:p>
                  </a:txBody>
                  <a:tcPr/>
                </a:tc>
                <a:tc>
                  <a:txBody>
                    <a:bodyPr/>
                    <a:lstStyle/>
                    <a:p>
                      <a:r>
                        <a:rPr lang="en-US" dirty="0" smtClean="0">
                          <a:latin typeface="Helvetica Light"/>
                          <a:cs typeface="Helvetica Light"/>
                        </a:rPr>
                        <a:t>9.9%</a:t>
                      </a:r>
                      <a:endParaRPr lang="en-US" dirty="0">
                        <a:latin typeface="Helvetica Light"/>
                        <a:cs typeface="Helvetica Light"/>
                      </a:endParaRPr>
                    </a:p>
                  </a:txBody>
                  <a:tcPr/>
                </a:tc>
                <a:tc>
                  <a:txBody>
                    <a:bodyPr/>
                    <a:lstStyle/>
                    <a:p>
                      <a:r>
                        <a:rPr lang="en-US" dirty="0" smtClean="0">
                          <a:latin typeface="Helvetica Light"/>
                          <a:cs typeface="Helvetica Light"/>
                        </a:rPr>
                        <a:t>New Business,</a:t>
                      </a:r>
                      <a:r>
                        <a:rPr lang="en-US" baseline="0" dirty="0" smtClean="0">
                          <a:latin typeface="Helvetica Light"/>
                          <a:cs typeface="Helvetica Light"/>
                        </a:rPr>
                        <a:t> Negotiated price</a:t>
                      </a:r>
                      <a:endParaRPr lang="en-US" dirty="0">
                        <a:latin typeface="Helvetica Light"/>
                        <a:cs typeface="Helvetica Light"/>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Helvetica Light"/>
                          <a:cs typeface="Helvetica Light"/>
                        </a:rPr>
                        <a:t>HVAC Promotional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Helvetica Light"/>
                          <a:cs typeface="Helvetica Light"/>
                        </a:rPr>
                        <a:t>9.9%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Helvetica Light"/>
                          <a:cs typeface="Helvetica Light"/>
                        </a:rPr>
                        <a:t>New Business,</a:t>
                      </a:r>
                      <a:r>
                        <a:rPr lang="en-US" baseline="0" dirty="0" smtClean="0">
                          <a:latin typeface="Helvetica Light"/>
                          <a:cs typeface="Helvetica Light"/>
                        </a:rPr>
                        <a:t> Negotiated price</a:t>
                      </a:r>
                      <a:endParaRPr lang="en-US" dirty="0" smtClean="0">
                        <a:latin typeface="Helvetica Light"/>
                        <a:cs typeface="Helvetica Light"/>
                      </a:endParaRPr>
                    </a:p>
                  </a:txBody>
                  <a:tcPr/>
                </a:tc>
              </a:tr>
            </a:tbl>
          </a:graphicData>
        </a:graphic>
      </p:graphicFrame>
      <p:sp>
        <p:nvSpPr>
          <p:cNvPr id="7" name="TextBox 6"/>
          <p:cNvSpPr txBox="1"/>
          <p:nvPr/>
        </p:nvSpPr>
        <p:spPr>
          <a:xfrm>
            <a:off x="435337" y="5014629"/>
            <a:ext cx="8065688" cy="369332"/>
          </a:xfrm>
          <a:prstGeom prst="rect">
            <a:avLst/>
          </a:prstGeom>
          <a:noFill/>
        </p:spPr>
        <p:txBody>
          <a:bodyPr wrap="square" rtlCol="0">
            <a:spAutoFit/>
          </a:bodyPr>
          <a:lstStyle/>
          <a:p>
            <a:r>
              <a:rPr lang="en-US" dirty="0" smtClean="0">
                <a:latin typeface="Helvetica Light"/>
                <a:cs typeface="Helvetica Light"/>
              </a:rPr>
              <a:t>*Fees will not be uplifted in platform.  Ensure your project has fees built in.</a:t>
            </a:r>
          </a:p>
        </p:txBody>
      </p:sp>
      <p:sp>
        <p:nvSpPr>
          <p:cNvPr id="8" name="TextBox 7"/>
          <p:cNvSpPr txBox="1"/>
          <p:nvPr/>
        </p:nvSpPr>
        <p:spPr>
          <a:xfrm>
            <a:off x="435337" y="5509494"/>
            <a:ext cx="8115171" cy="369332"/>
          </a:xfrm>
          <a:prstGeom prst="rect">
            <a:avLst/>
          </a:prstGeom>
          <a:noFill/>
        </p:spPr>
        <p:txBody>
          <a:bodyPr wrap="square" rtlCol="0">
            <a:spAutoFit/>
          </a:bodyPr>
          <a:lstStyle/>
          <a:p>
            <a:r>
              <a:rPr lang="en-US" dirty="0">
                <a:latin typeface="Helvetica Light"/>
                <a:cs typeface="Helvetica Light"/>
              </a:rPr>
              <a:t>*Fees will be uplifted in platform.  Ensure prices on all deliverable match.  </a:t>
            </a:r>
          </a:p>
        </p:txBody>
      </p:sp>
      <p:sp>
        <p:nvSpPr>
          <p:cNvPr id="9" name="Text Placeholder 34"/>
          <p:cNvSpPr>
            <a:spLocks noGrp="1"/>
          </p:cNvSpPr>
          <p:nvPr/>
        </p:nvSpPr>
        <p:spPr>
          <a:xfrm>
            <a:off x="452534" y="581380"/>
            <a:ext cx="5029200" cy="431800"/>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900" b="0" kern="0" spc="300">
                <a:solidFill>
                  <a:srgbClr val="10AE99"/>
                </a:solidFill>
                <a:latin typeface="Lato Regular"/>
                <a:ea typeface="Calibri"/>
                <a:cs typeface="Lato Regular"/>
              </a:defRPr>
            </a:lvl1pPr>
            <a:lvl2pPr marL="4572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2pPr>
            <a:lvl3pPr marL="9144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3pPr>
            <a:lvl4pPr marL="13716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4pPr>
            <a:lvl5pPr marL="18288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Helvetica"/>
                <a:cs typeface="Helvetica"/>
              </a:rPr>
              <a:t>FINANCE PROGRAM PLAN</a:t>
            </a:r>
            <a:endParaRPr lang="en-US" dirty="0">
              <a:latin typeface="Helvetica"/>
              <a:cs typeface="Helvetica"/>
            </a:endParaRPr>
          </a:p>
          <a:p>
            <a:endParaRPr lang="en-US" dirty="0"/>
          </a:p>
        </p:txBody>
      </p:sp>
    </p:spTree>
    <p:extLst>
      <p:ext uri="{BB962C8B-B14F-4D97-AF65-F5344CB8AC3E}">
        <p14:creationId xmlns:p14="http://schemas.microsoft.com/office/powerpoint/2010/main" val="304731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gears.png"/>
          <p:cNvPicPr>
            <a:picLocks noGrp="1" noChangeAspect="1"/>
          </p:cNvPicPr>
          <p:nvPr>
            <p:ph type="pic" sz="quarter" idx="23"/>
          </p:nvPr>
        </p:nvPicPr>
        <p:blipFill rotWithShape="1">
          <a:blip r:embed="rId2" cstate="print">
            <a:extLst>
              <a:ext uri="{28A0092B-C50C-407E-A947-70E740481C1C}">
                <a14:useLocalDpi xmlns:a14="http://schemas.microsoft.com/office/drawing/2010/main" val="0"/>
              </a:ext>
            </a:extLst>
          </a:blip>
          <a:srcRect l="-32412" t="-37179" r="-32412" b="-37179"/>
          <a:stretch/>
        </p:blipFill>
        <p:spPr>
          <a:solidFill>
            <a:schemeClr val="accent5"/>
          </a:solidFill>
        </p:spPr>
      </p:pic>
      <p:sp>
        <p:nvSpPr>
          <p:cNvPr id="2" name="Title 1"/>
          <p:cNvSpPr>
            <a:spLocks noGrp="1"/>
          </p:cNvSpPr>
          <p:nvPr>
            <p:ph type="title"/>
          </p:nvPr>
        </p:nvSpPr>
        <p:spPr/>
        <p:txBody>
          <a:bodyPr>
            <a:normAutofit/>
          </a:bodyPr>
          <a:lstStyle/>
          <a:p>
            <a:pPr algn="ctr"/>
            <a:r>
              <a:rPr lang="en-US" dirty="0" smtClean="0"/>
              <a:t>How it Works</a:t>
            </a:r>
            <a:br>
              <a:rPr lang="en-US" dirty="0" smtClean="0"/>
            </a:br>
            <a:endParaRPr lang="en-US" dirty="0"/>
          </a:p>
        </p:txBody>
      </p:sp>
      <p:sp>
        <p:nvSpPr>
          <p:cNvPr id="7" name="TextBox 6"/>
          <p:cNvSpPr txBox="1"/>
          <p:nvPr/>
        </p:nvSpPr>
        <p:spPr>
          <a:xfrm>
            <a:off x="427182" y="3603544"/>
            <a:ext cx="3549115" cy="2246769"/>
          </a:xfrm>
          <a:prstGeom prst="rect">
            <a:avLst/>
          </a:prstGeom>
          <a:noFill/>
        </p:spPr>
        <p:txBody>
          <a:bodyPr wrap="square" rtlCol="0">
            <a:spAutoFit/>
          </a:bodyPr>
          <a:lstStyle/>
          <a:p>
            <a:pPr>
              <a:spcAft>
                <a:spcPts val="600"/>
              </a:spcAft>
            </a:pPr>
            <a:r>
              <a:rPr lang="en-US" sz="2000" b="1" dirty="0">
                <a:latin typeface="Helvetica Light"/>
                <a:cs typeface="Helvetica Light"/>
              </a:rPr>
              <a:t>Noesis gives you many ways to </a:t>
            </a:r>
            <a:r>
              <a:rPr lang="en-US" sz="2000" b="1" dirty="0" smtClean="0">
                <a:latin typeface="Helvetica Light"/>
                <a:cs typeface="Helvetica Light"/>
              </a:rPr>
              <a:t>offer your customer utility savings analysis and monthly payment options. </a:t>
            </a:r>
            <a:r>
              <a:rPr lang="en-US" sz="2000" dirty="0">
                <a:latin typeface="Helvetica Light"/>
                <a:cs typeface="Helvetica Light"/>
              </a:rPr>
              <a:t>You can now use a smart phone or tablet to estimate monthly payments from your </a:t>
            </a:r>
            <a:r>
              <a:rPr lang="en-US" sz="2000" dirty="0" smtClean="0">
                <a:latin typeface="Helvetica Light"/>
                <a:cs typeface="Helvetica Light"/>
              </a:rPr>
              <a:t>account</a:t>
            </a:r>
            <a:r>
              <a:rPr lang="en-US" sz="2000" dirty="0">
                <a:latin typeface="Helvetica Light"/>
                <a:cs typeface="Helvetica Light"/>
              </a:rPr>
              <a:t>. </a:t>
            </a:r>
            <a:endParaRPr lang="en-US" sz="2000" dirty="0">
              <a:latin typeface="Helvetica Light"/>
              <a:cs typeface="Helvetica Light"/>
            </a:endParaRPr>
          </a:p>
        </p:txBody>
      </p:sp>
      <p:pic>
        <p:nvPicPr>
          <p:cNvPr id="8" name="Picture 7"/>
          <p:cNvPicPr>
            <a:picLocks noChangeAspect="1"/>
          </p:cNvPicPr>
          <p:nvPr/>
        </p:nvPicPr>
        <p:blipFill>
          <a:blip r:embed="rId3"/>
          <a:stretch>
            <a:fillRect/>
          </a:stretch>
        </p:blipFill>
        <p:spPr>
          <a:xfrm>
            <a:off x="4003656" y="3325091"/>
            <a:ext cx="5013344" cy="2764914"/>
          </a:xfrm>
          <a:prstGeom prst="rect">
            <a:avLst/>
          </a:prstGeom>
        </p:spPr>
      </p:pic>
    </p:spTree>
    <p:extLst>
      <p:ext uri="{BB962C8B-B14F-4D97-AF65-F5344CB8AC3E}">
        <p14:creationId xmlns:p14="http://schemas.microsoft.com/office/powerpoint/2010/main" val="3407986824"/>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15" name="Text Placeholder 14"/>
          <p:cNvSpPr>
            <a:spLocks noGrp="1"/>
          </p:cNvSpPr>
          <p:nvPr>
            <p:ph type="body" sz="quarter" idx="24"/>
          </p:nvPr>
        </p:nvSpPr>
        <p:spPr/>
        <p:txBody>
          <a:bodyPr/>
          <a:lstStyle/>
          <a:p>
            <a:r>
              <a:rPr lang="en-US" dirty="0" smtClean="0"/>
              <a:t>HOW IT WORKS</a:t>
            </a:r>
            <a:endParaRPr lang="en-US" dirty="0"/>
          </a:p>
        </p:txBody>
      </p:sp>
      <p:pic>
        <p:nvPicPr>
          <p:cNvPr id="19" name="Picture Placeholder 18" descr="Home-Page.png"/>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2246" r="2246"/>
          <a:stretch>
            <a:fillRect/>
          </a:stretch>
        </p:blipFill>
        <p:spPr>
          <a:xfrm>
            <a:off x="4302475" y="2174020"/>
            <a:ext cx="4403442" cy="2752152"/>
          </a:xfrm>
        </p:spPr>
      </p:pic>
      <p:sp>
        <p:nvSpPr>
          <p:cNvPr id="20" name="Isosceles Triangle 19"/>
          <p:cNvSpPr/>
          <p:nvPr/>
        </p:nvSpPr>
        <p:spPr>
          <a:xfrm rot="5400000">
            <a:off x="6126705" y="2972859"/>
            <a:ext cx="1312738" cy="1131670"/>
          </a:xfrm>
          <a:prstGeom prst="triangl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schemeClr val="lt1">
                  <a:alpha val="77000"/>
                </a:schemeClr>
              </a:solidFill>
            </a:endParaRPr>
          </a:p>
        </p:txBody>
      </p:sp>
      <p:sp>
        <p:nvSpPr>
          <p:cNvPr id="23" name="TextBox 22"/>
          <p:cNvSpPr txBox="1"/>
          <p:nvPr/>
        </p:nvSpPr>
        <p:spPr>
          <a:xfrm>
            <a:off x="427183" y="2033962"/>
            <a:ext cx="3549115" cy="3108543"/>
          </a:xfrm>
          <a:prstGeom prst="rect">
            <a:avLst/>
          </a:prstGeom>
          <a:noFill/>
        </p:spPr>
        <p:txBody>
          <a:bodyPr wrap="square" rtlCol="0">
            <a:spAutoFit/>
          </a:bodyPr>
          <a:lstStyle/>
          <a:p>
            <a:pPr>
              <a:spcAft>
                <a:spcPts val="1200"/>
              </a:spcAft>
            </a:pPr>
            <a:r>
              <a:rPr lang="en-US" sz="2000" b="1" dirty="0" smtClean="0">
                <a:latin typeface="Helvetica Light"/>
                <a:cs typeface="Helvetica Light"/>
              </a:rPr>
              <a:t>In the demo we will walk through the following:</a:t>
            </a:r>
          </a:p>
          <a:p>
            <a:pPr marL="342900" indent="-342900">
              <a:spcAft>
                <a:spcPts val="1200"/>
              </a:spcAft>
              <a:buClr>
                <a:schemeClr val="accent4"/>
              </a:buClr>
              <a:buFont typeface="Wingdings" charset="2"/>
              <a:buChar char="ü"/>
            </a:pPr>
            <a:r>
              <a:rPr lang="en-US" sz="2000" u="sng" dirty="0" smtClean="0">
                <a:solidFill>
                  <a:srgbClr val="10AE99"/>
                </a:solidFill>
                <a:latin typeface="Helvetica Light"/>
                <a:cs typeface="Helvetica Light"/>
              </a:rPr>
              <a:t>Get Payments Options</a:t>
            </a:r>
          </a:p>
          <a:p>
            <a:pPr marL="342900" indent="-342900">
              <a:spcAft>
                <a:spcPts val="1200"/>
              </a:spcAft>
              <a:buClr>
                <a:schemeClr val="accent4"/>
              </a:buClr>
              <a:buFont typeface="Wingdings" charset="2"/>
              <a:buChar char="ü"/>
            </a:pPr>
            <a:r>
              <a:rPr lang="en-US" sz="2000" u="sng" dirty="0" smtClean="0">
                <a:solidFill>
                  <a:srgbClr val="10AE99"/>
                </a:solidFill>
                <a:latin typeface="Helvetica Light"/>
                <a:cs typeface="Helvetica Light"/>
              </a:rPr>
              <a:t>Payment Options w/ Utility Savings</a:t>
            </a:r>
          </a:p>
          <a:p>
            <a:pPr marL="342900" indent="-342900">
              <a:spcAft>
                <a:spcPts val="1200"/>
              </a:spcAft>
              <a:buClr>
                <a:schemeClr val="accent4"/>
              </a:buClr>
              <a:buFont typeface="Wingdings" charset="2"/>
              <a:buChar char="ü"/>
            </a:pPr>
            <a:r>
              <a:rPr lang="en-US" sz="2000" u="sng" dirty="0" smtClean="0">
                <a:solidFill>
                  <a:srgbClr val="10AE99"/>
                </a:solidFill>
                <a:latin typeface="Helvetica Light"/>
                <a:cs typeface="Helvetica Light"/>
              </a:rPr>
              <a:t>Entering Final Costs Once Credit App Submitted</a:t>
            </a:r>
          </a:p>
          <a:p>
            <a:pPr>
              <a:spcAft>
                <a:spcPts val="1200"/>
              </a:spcAft>
            </a:pPr>
            <a:r>
              <a:rPr lang="en-US" sz="1600" b="1" i="1" dirty="0" smtClean="0">
                <a:latin typeface="Helvetica Light"/>
                <a:cs typeface="Helvetica Light"/>
              </a:rPr>
              <a:t>(Click links to watch demo video)</a:t>
            </a:r>
            <a:endParaRPr lang="en-US" sz="1600" b="1" i="1" dirty="0">
              <a:latin typeface="Helvetica Light"/>
              <a:cs typeface="Helvetica Light"/>
            </a:endParaRPr>
          </a:p>
        </p:txBody>
      </p:sp>
    </p:spTree>
    <p:extLst>
      <p:ext uri="{BB962C8B-B14F-4D97-AF65-F5344CB8AC3E}">
        <p14:creationId xmlns:p14="http://schemas.microsoft.com/office/powerpoint/2010/main" val="3482131005"/>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Best Practices for Using Noesis</a:t>
            </a:r>
            <a:endParaRPr lang="en-US" dirty="0"/>
          </a:p>
        </p:txBody>
      </p:sp>
      <p:sp>
        <p:nvSpPr>
          <p:cNvPr id="4" name="Text Placeholder 3"/>
          <p:cNvSpPr>
            <a:spLocks noGrp="1"/>
          </p:cNvSpPr>
          <p:nvPr>
            <p:ph type="body" sz="quarter" idx="24"/>
          </p:nvPr>
        </p:nvSpPr>
        <p:spPr/>
        <p:txBody>
          <a:bodyPr/>
          <a:lstStyle/>
          <a:p>
            <a:r>
              <a:rPr lang="en-US" dirty="0" smtClean="0"/>
              <a:t>HOW IT WORKS</a:t>
            </a:r>
            <a:endParaRPr lang="en-US" dirty="0"/>
          </a:p>
        </p:txBody>
      </p:sp>
      <p:sp>
        <p:nvSpPr>
          <p:cNvPr id="2" name="TextBox 1"/>
          <p:cNvSpPr txBox="1"/>
          <p:nvPr/>
        </p:nvSpPr>
        <p:spPr>
          <a:xfrm>
            <a:off x="579120" y="2032000"/>
            <a:ext cx="184666" cy="369332"/>
          </a:xfrm>
          <a:prstGeom prst="rect">
            <a:avLst/>
          </a:prstGeom>
          <a:noFill/>
        </p:spPr>
        <p:txBody>
          <a:bodyPr wrap="none" rtlCol="0">
            <a:spAutoFit/>
          </a:bodyPr>
          <a:lstStyle/>
          <a:p>
            <a:endParaRPr lang="en-US" dirty="0"/>
          </a:p>
        </p:txBody>
      </p:sp>
      <p:sp>
        <p:nvSpPr>
          <p:cNvPr id="5" name="TextBox 4"/>
          <p:cNvSpPr txBox="1"/>
          <p:nvPr/>
        </p:nvSpPr>
        <p:spPr>
          <a:xfrm>
            <a:off x="2011680" y="1849120"/>
            <a:ext cx="184666" cy="369332"/>
          </a:xfrm>
          <a:prstGeom prst="rect">
            <a:avLst/>
          </a:prstGeom>
          <a:noFill/>
        </p:spPr>
        <p:txBody>
          <a:bodyPr wrap="none" rtlCol="0">
            <a:spAutoFit/>
          </a:bodyPr>
          <a:lstStyle/>
          <a:p>
            <a:endParaRPr lang="en-US" dirty="0"/>
          </a:p>
        </p:txBody>
      </p:sp>
      <p:sp>
        <p:nvSpPr>
          <p:cNvPr id="9" name="TextBox 8"/>
          <p:cNvSpPr txBox="1"/>
          <p:nvPr/>
        </p:nvSpPr>
        <p:spPr>
          <a:xfrm>
            <a:off x="583695" y="1607976"/>
            <a:ext cx="8052305" cy="3877985"/>
          </a:xfrm>
          <a:prstGeom prst="rect">
            <a:avLst/>
          </a:prstGeom>
          <a:noFill/>
        </p:spPr>
        <p:txBody>
          <a:bodyPr wrap="square" rtlCol="0">
            <a:spAutoFit/>
          </a:bodyPr>
          <a:lstStyle/>
          <a:p>
            <a:pPr marL="457200" indent="-457200">
              <a:buClr>
                <a:schemeClr val="accent4"/>
              </a:buClr>
              <a:buFont typeface="Wingdings" charset="2"/>
              <a:buChar char="ü"/>
            </a:pPr>
            <a:r>
              <a:rPr lang="en-US" sz="2400" dirty="0" smtClean="0">
                <a:latin typeface="Helvetica Neue Light"/>
                <a:cs typeface="Helvetica Neue Light"/>
              </a:rPr>
              <a:t>Introduce Payment Options early and often</a:t>
            </a:r>
          </a:p>
          <a:p>
            <a:pPr marL="457200" indent="-457200">
              <a:buClr>
                <a:schemeClr val="accent4"/>
              </a:buClr>
              <a:buFont typeface="Wingdings" charset="2"/>
              <a:buChar char="ü"/>
            </a:pPr>
            <a:endParaRPr lang="en-US" sz="2400" dirty="0" smtClean="0">
              <a:latin typeface="Helvetica Neue Light"/>
              <a:cs typeface="Helvetica Neue Light"/>
            </a:endParaRPr>
          </a:p>
          <a:p>
            <a:pPr marL="457200" indent="-457200">
              <a:buClr>
                <a:schemeClr val="accent4"/>
              </a:buClr>
              <a:buFont typeface="Wingdings" charset="2"/>
              <a:buChar char="ü"/>
            </a:pPr>
            <a:r>
              <a:rPr lang="en-US" sz="2400" dirty="0" smtClean="0">
                <a:latin typeface="Helvetica Neue Light"/>
                <a:cs typeface="Helvetica Neue Light"/>
              </a:rPr>
              <a:t>Create payment options for </a:t>
            </a:r>
            <a:r>
              <a:rPr lang="en-US" sz="2400" dirty="0" smtClean="0">
                <a:solidFill>
                  <a:srgbClr val="10AE99"/>
                </a:solidFill>
                <a:latin typeface="Helvetica Neue Light"/>
                <a:cs typeface="Helvetica Neue Light"/>
              </a:rPr>
              <a:t>all </a:t>
            </a:r>
            <a:r>
              <a:rPr lang="en-US" sz="2400" dirty="0" smtClean="0">
                <a:latin typeface="Helvetica Neue Light"/>
                <a:cs typeface="Helvetica Neue Light"/>
              </a:rPr>
              <a:t>your </a:t>
            </a:r>
            <a:r>
              <a:rPr lang="en-US" sz="2400" dirty="0">
                <a:solidFill>
                  <a:srgbClr val="10AE99"/>
                </a:solidFill>
                <a:latin typeface="Helvetica Neue Light"/>
                <a:cs typeface="Helvetica Neue Light"/>
              </a:rPr>
              <a:t>R</a:t>
            </a:r>
            <a:r>
              <a:rPr lang="en-US" sz="2400" dirty="0" smtClean="0">
                <a:solidFill>
                  <a:srgbClr val="10AE99"/>
                </a:solidFill>
                <a:latin typeface="Helvetica Neue Light"/>
                <a:cs typeface="Helvetica Neue Light"/>
              </a:rPr>
              <a:t>eplacement Quotes</a:t>
            </a:r>
            <a:r>
              <a:rPr lang="en-US" sz="2400" dirty="0" smtClean="0">
                <a:solidFill>
                  <a:srgbClr val="79B91A"/>
                </a:solidFill>
                <a:latin typeface="Helvetica Neue Light"/>
                <a:cs typeface="Helvetica Neue Light"/>
              </a:rPr>
              <a:t> </a:t>
            </a:r>
            <a:r>
              <a:rPr lang="en-US" sz="2400" dirty="0" smtClean="0">
                <a:latin typeface="Helvetica Neue Light"/>
                <a:cs typeface="Helvetica Neue Light"/>
              </a:rPr>
              <a:t>and </a:t>
            </a:r>
            <a:r>
              <a:rPr lang="en-US" sz="2400" dirty="0" smtClean="0">
                <a:solidFill>
                  <a:srgbClr val="10AE99"/>
                </a:solidFill>
                <a:latin typeface="Helvetica Neue Light"/>
                <a:cs typeface="Helvetica Neue Light"/>
              </a:rPr>
              <a:t>EE Proposals</a:t>
            </a:r>
          </a:p>
          <a:p>
            <a:pPr marL="621792" lvl="1" indent="-164592">
              <a:buClr>
                <a:schemeClr val="accent4"/>
              </a:buClr>
              <a:buFont typeface="Arial"/>
              <a:buChar char="•"/>
            </a:pPr>
            <a:r>
              <a:rPr lang="en-US" dirty="0" smtClean="0">
                <a:latin typeface="Helvetica Neue Light"/>
                <a:cs typeface="Helvetica Neue Light"/>
              </a:rPr>
              <a:t>Not just the ones you think need financing</a:t>
            </a:r>
          </a:p>
          <a:p>
            <a:pPr marL="621792" lvl="1" indent="-164592">
              <a:buClr>
                <a:schemeClr val="accent4"/>
              </a:buClr>
              <a:buFont typeface="Arial"/>
              <a:buChar char="•"/>
            </a:pPr>
            <a:r>
              <a:rPr lang="en-US" dirty="0" smtClean="0">
                <a:latin typeface="Helvetica Neue Light"/>
                <a:cs typeface="Helvetica Neue Light"/>
              </a:rPr>
              <a:t>Not just the ones that have energy savings</a:t>
            </a:r>
          </a:p>
          <a:p>
            <a:pPr marL="621792" lvl="1" indent="-164592">
              <a:buClr>
                <a:schemeClr val="accent4"/>
              </a:buClr>
              <a:buFont typeface="Arial"/>
              <a:buChar char="•"/>
            </a:pPr>
            <a:r>
              <a:rPr lang="en-US" dirty="0" smtClean="0">
                <a:latin typeface="Helvetica Neue Light"/>
                <a:cs typeface="Helvetica Neue Light"/>
              </a:rPr>
              <a:t>Not just the ones that are big</a:t>
            </a:r>
          </a:p>
          <a:p>
            <a:pPr marL="457200" indent="-457200">
              <a:buClr>
                <a:schemeClr val="accent4"/>
              </a:buClr>
              <a:buFont typeface="Wingdings" charset="2"/>
              <a:buChar char="ü"/>
            </a:pPr>
            <a:endParaRPr lang="en-US" sz="2400" dirty="0" smtClean="0">
              <a:latin typeface="Helvetica Neue Light"/>
              <a:cs typeface="Helvetica Neue Light"/>
            </a:endParaRPr>
          </a:p>
          <a:p>
            <a:pPr marL="457200" indent="-457200">
              <a:buClr>
                <a:schemeClr val="accent4"/>
              </a:buClr>
              <a:buFont typeface="Wingdings" charset="2"/>
              <a:buChar char="ü"/>
            </a:pPr>
            <a:r>
              <a:rPr lang="en-US" sz="2400" dirty="0" smtClean="0">
                <a:latin typeface="Helvetica Neue Light"/>
                <a:cs typeface="Helvetica Neue Light"/>
              </a:rPr>
              <a:t>Leverage Noesis for financing inquiries – those are buying signals!</a:t>
            </a:r>
            <a:br>
              <a:rPr lang="en-US" sz="2400" dirty="0" smtClean="0">
                <a:latin typeface="Helvetica Neue Light"/>
                <a:cs typeface="Helvetica Neue Light"/>
              </a:rPr>
            </a:br>
            <a:endParaRPr lang="en-US" sz="2400" dirty="0" smtClean="0">
              <a:latin typeface="Helvetica Neue Light"/>
              <a:cs typeface="Helvetica Neue Light"/>
            </a:endParaRPr>
          </a:p>
        </p:txBody>
      </p:sp>
    </p:spTree>
    <p:extLst>
      <p:ext uri="{BB962C8B-B14F-4D97-AF65-F5344CB8AC3E}">
        <p14:creationId xmlns:p14="http://schemas.microsoft.com/office/powerpoint/2010/main" val="1629071554"/>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Noesis </a:t>
            </a:r>
            <a:r>
              <a:rPr lang="en-US" dirty="0" smtClean="0"/>
              <a:t>Q1 2016 </a:t>
            </a:r>
            <a:r>
              <a:rPr lang="en-US" dirty="0"/>
              <a:t>Partner Incentive </a:t>
            </a:r>
            <a:r>
              <a:rPr lang="en-US" dirty="0" smtClean="0"/>
              <a:t>Program</a:t>
            </a:r>
            <a:endParaRPr lang="en-US" dirty="0"/>
          </a:p>
        </p:txBody>
      </p:sp>
      <p:sp>
        <p:nvSpPr>
          <p:cNvPr id="5" name="Rectangle 4"/>
          <p:cNvSpPr/>
          <p:nvPr/>
        </p:nvSpPr>
        <p:spPr>
          <a:xfrm>
            <a:off x="486741" y="1540572"/>
            <a:ext cx="8282943" cy="646331"/>
          </a:xfrm>
          <a:prstGeom prst="rect">
            <a:avLst/>
          </a:prstGeom>
        </p:spPr>
        <p:txBody>
          <a:bodyPr wrap="square">
            <a:spAutoFit/>
          </a:bodyPr>
          <a:lstStyle/>
          <a:p>
            <a:r>
              <a:rPr lang="en-US" dirty="0" smtClean="0">
                <a:latin typeface="Helvetica Light"/>
                <a:cs typeface="Helvetica Light"/>
              </a:rPr>
              <a:t>Effective January 1</a:t>
            </a:r>
            <a:r>
              <a:rPr lang="en-US" dirty="0">
                <a:latin typeface="Helvetica Light"/>
                <a:cs typeface="Helvetica Light"/>
              </a:rPr>
              <a:t>, </a:t>
            </a:r>
            <a:r>
              <a:rPr lang="en-US" dirty="0" smtClean="0">
                <a:latin typeface="Helvetica Light"/>
                <a:cs typeface="Helvetica Light"/>
              </a:rPr>
              <a:t>2016 </a:t>
            </a:r>
            <a:r>
              <a:rPr lang="en-US" dirty="0">
                <a:latin typeface="Helvetica Light"/>
                <a:cs typeface="Helvetica Light"/>
              </a:rPr>
              <a:t>through </a:t>
            </a:r>
            <a:r>
              <a:rPr lang="en-US" dirty="0" smtClean="0">
                <a:latin typeface="Helvetica Light"/>
                <a:cs typeface="Helvetica Light"/>
              </a:rPr>
              <a:t>March 31</a:t>
            </a:r>
            <a:r>
              <a:rPr lang="en-US" dirty="0">
                <a:latin typeface="Helvetica Light"/>
                <a:cs typeface="Helvetica Light"/>
              </a:rPr>
              <a:t>, </a:t>
            </a:r>
            <a:r>
              <a:rPr lang="en-US" dirty="0" smtClean="0">
                <a:latin typeface="Helvetica Light"/>
                <a:cs typeface="Helvetica Light"/>
              </a:rPr>
              <a:t>2016, </a:t>
            </a:r>
            <a:r>
              <a:rPr lang="en-US" dirty="0">
                <a:latin typeface="Helvetica Light"/>
                <a:cs typeface="Helvetica Light"/>
              </a:rPr>
              <a:t>Noesis will be offering</a:t>
            </a:r>
          </a:p>
          <a:p>
            <a:r>
              <a:rPr lang="en-US" dirty="0">
                <a:latin typeface="Helvetica Light"/>
                <a:cs typeface="Helvetica Light"/>
              </a:rPr>
              <a:t>a </a:t>
            </a:r>
            <a:r>
              <a:rPr lang="en-US" dirty="0" smtClean="0">
                <a:latin typeface="Helvetica Light"/>
                <a:cs typeface="Helvetica Light"/>
              </a:rPr>
              <a:t>$150 </a:t>
            </a:r>
            <a:r>
              <a:rPr lang="en-US" dirty="0">
                <a:latin typeface="Helvetica Light"/>
                <a:cs typeface="Helvetica Light"/>
              </a:rPr>
              <a:t>incentive for each credit application submitted by your prospects. </a:t>
            </a:r>
          </a:p>
        </p:txBody>
      </p:sp>
      <p:pic>
        <p:nvPicPr>
          <p:cNvPr id="2" name="Picture 1"/>
          <p:cNvPicPr>
            <a:picLocks noChangeAspect="1"/>
          </p:cNvPicPr>
          <p:nvPr/>
        </p:nvPicPr>
        <p:blipFill>
          <a:blip/>
          <a:stretch>
            <a:fillRect/>
          </a:stretch>
        </p:blipFill>
        <p:spPr>
          <a:xfrm>
            <a:off x="422952" y="2336875"/>
            <a:ext cx="8302960" cy="3641165"/>
          </a:xfrm>
          <a:prstGeom prst="rect">
            <a:avLst/>
          </a:prstGeom>
        </p:spPr>
      </p:pic>
      <p:sp>
        <p:nvSpPr>
          <p:cNvPr id="6" name="Text Placeholder 3"/>
          <p:cNvSpPr>
            <a:spLocks noGrp="1"/>
          </p:cNvSpPr>
          <p:nvPr>
            <p:ph type="body" sz="quarter" idx="24"/>
          </p:nvPr>
        </p:nvSpPr>
        <p:spPr>
          <a:xfrm>
            <a:off x="457200" y="584200"/>
            <a:ext cx="5029200" cy="431800"/>
          </a:xfrm>
        </p:spPr>
        <p:txBody>
          <a:bodyPr/>
          <a:lstStyle/>
          <a:p>
            <a:r>
              <a:rPr lang="en-US" dirty="0" smtClean="0"/>
              <a:t>HOW IT WORKS</a:t>
            </a:r>
            <a:endParaRPr lang="en-US" dirty="0"/>
          </a:p>
        </p:txBody>
      </p:sp>
    </p:spTree>
    <p:extLst>
      <p:ext uri="{BB962C8B-B14F-4D97-AF65-F5344CB8AC3E}">
        <p14:creationId xmlns:p14="http://schemas.microsoft.com/office/powerpoint/2010/main" val="3917748410"/>
      </p:ext>
    </p:extLst>
  </p:cSld>
  <p:clrMapOvr>
    <a:masterClrMapping/>
  </p:clrMapOvr>
  <p:transition xmlns:p14="http://schemas.microsoft.com/office/powerpoint/2010/mai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457200"/>
            <a:ext cx="8051800" cy="1143000"/>
          </a:xfrm>
        </p:spPr>
        <p:txBody>
          <a:bodyPr/>
          <a:lstStyle/>
          <a:p>
            <a:r>
              <a:rPr lang="en-US" dirty="0" smtClean="0"/>
              <a:t>You Present </a:t>
            </a:r>
            <a:r>
              <a:rPr lang="en-US" u="sng" dirty="0" smtClean="0"/>
              <a:t>or</a:t>
            </a:r>
            <a:r>
              <a:rPr lang="en-US" dirty="0" smtClean="0"/>
              <a:t> We Can Help</a:t>
            </a:r>
            <a:endParaRPr lang="en-US" dirty="0"/>
          </a:p>
        </p:txBody>
      </p:sp>
      <p:sp>
        <p:nvSpPr>
          <p:cNvPr id="7" name="Text Placeholder 6"/>
          <p:cNvSpPr>
            <a:spLocks noGrp="1"/>
          </p:cNvSpPr>
          <p:nvPr>
            <p:ph type="body" sz="quarter" idx="28"/>
          </p:nvPr>
        </p:nvSpPr>
        <p:spPr/>
        <p:txBody>
          <a:bodyPr/>
          <a:lstStyle/>
          <a:p>
            <a:r>
              <a:rPr lang="en-US" dirty="0" smtClean="0"/>
              <a:t>HOW IT WORKS</a:t>
            </a:r>
            <a:endParaRPr lang="en-US" dirty="0"/>
          </a:p>
        </p:txBody>
      </p:sp>
      <p:sp>
        <p:nvSpPr>
          <p:cNvPr id="5" name="TextBox 4"/>
          <p:cNvSpPr txBox="1"/>
          <p:nvPr/>
        </p:nvSpPr>
        <p:spPr>
          <a:xfrm>
            <a:off x="4882097" y="2973130"/>
            <a:ext cx="2004410" cy="307777"/>
          </a:xfrm>
          <a:prstGeom prst="rect">
            <a:avLst/>
          </a:prstGeom>
          <a:noFill/>
        </p:spPr>
        <p:txBody>
          <a:bodyPr wrap="square" rtlCol="0">
            <a:spAutoFit/>
          </a:bodyPr>
          <a:lstStyle/>
          <a:p>
            <a:pPr algn="ctr"/>
            <a:r>
              <a:rPr lang="en-US" sz="1400" dirty="0" smtClean="0">
                <a:solidFill>
                  <a:srgbClr val="006990"/>
                </a:solidFill>
                <a:latin typeface="Helvetica Light"/>
                <a:cs typeface="Helvetica Light"/>
              </a:rPr>
              <a:t>Noesis</a:t>
            </a:r>
            <a:endParaRPr lang="en-US" sz="1400" dirty="0" smtClean="0">
              <a:solidFill>
                <a:srgbClr val="006990"/>
              </a:solidFill>
              <a:latin typeface="Helvetica Light"/>
              <a:cs typeface="Helvetica Light"/>
            </a:endParaRPr>
          </a:p>
        </p:txBody>
      </p:sp>
      <p:sp>
        <p:nvSpPr>
          <p:cNvPr id="23" name="TextBox 22"/>
          <p:cNvSpPr txBox="1"/>
          <p:nvPr/>
        </p:nvSpPr>
        <p:spPr>
          <a:xfrm>
            <a:off x="6495434" y="2898681"/>
            <a:ext cx="1600200" cy="307777"/>
          </a:xfrm>
          <a:prstGeom prst="rect">
            <a:avLst/>
          </a:prstGeom>
          <a:noFill/>
        </p:spPr>
        <p:txBody>
          <a:bodyPr wrap="square" rtlCol="0">
            <a:spAutoFit/>
          </a:bodyPr>
          <a:lstStyle/>
          <a:p>
            <a:pPr algn="ctr"/>
            <a:r>
              <a:rPr lang="en-US" sz="1400" dirty="0" smtClean="0">
                <a:solidFill>
                  <a:srgbClr val="006990"/>
                </a:solidFill>
                <a:latin typeface="Helvetica Light"/>
                <a:cs typeface="Helvetica Light"/>
              </a:rPr>
              <a:t>You</a:t>
            </a:r>
            <a:endParaRPr lang="en-US" sz="1400" dirty="0" smtClean="0">
              <a:solidFill>
                <a:srgbClr val="006990"/>
              </a:solidFill>
              <a:latin typeface="Helvetica Light"/>
              <a:cs typeface="Helvetica Light"/>
            </a:endParaRPr>
          </a:p>
        </p:txBody>
      </p:sp>
      <p:sp>
        <p:nvSpPr>
          <p:cNvPr id="26" name="TextBox 25"/>
          <p:cNvSpPr txBox="1"/>
          <p:nvPr/>
        </p:nvSpPr>
        <p:spPr>
          <a:xfrm>
            <a:off x="2454207" y="4044745"/>
            <a:ext cx="1530130" cy="307777"/>
          </a:xfrm>
          <a:prstGeom prst="rect">
            <a:avLst/>
          </a:prstGeom>
          <a:noFill/>
        </p:spPr>
        <p:txBody>
          <a:bodyPr wrap="square" rtlCol="0">
            <a:spAutoFit/>
          </a:bodyPr>
          <a:lstStyle/>
          <a:p>
            <a:pPr algn="ctr"/>
            <a:r>
              <a:rPr lang="en-US" sz="1400" dirty="0" smtClean="0">
                <a:solidFill>
                  <a:srgbClr val="006990"/>
                </a:solidFill>
                <a:latin typeface="Helvetica Light"/>
                <a:cs typeface="Helvetica Light"/>
              </a:rPr>
              <a:t>Your </a:t>
            </a:r>
            <a:r>
              <a:rPr lang="en-US" sz="1400" dirty="0" smtClean="0">
                <a:solidFill>
                  <a:srgbClr val="006990"/>
                </a:solidFill>
                <a:latin typeface="Helvetica Light"/>
                <a:cs typeface="Helvetica Light"/>
              </a:rPr>
              <a:t>Customer</a:t>
            </a:r>
            <a:endParaRPr lang="en-US" sz="1400" dirty="0" smtClean="0">
              <a:solidFill>
                <a:srgbClr val="006990"/>
              </a:solidFill>
              <a:latin typeface="Helvetica Light"/>
              <a:cs typeface="Helvetica Light"/>
            </a:endParaRPr>
          </a:p>
        </p:txBody>
      </p:sp>
      <p:pic>
        <p:nvPicPr>
          <p:cNvPr id="2" name="Picture 1" descr="iStock_000016733299_Large.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206806" y="3482047"/>
            <a:ext cx="3640635" cy="2106844"/>
          </a:xfrm>
          <a:prstGeom prst="rect">
            <a:avLst/>
          </a:prstGeom>
          <a:ln>
            <a:noFill/>
          </a:ln>
          <a:effectLst>
            <a:softEdge rad="112500"/>
          </a:effectLst>
        </p:spPr>
      </p:pic>
      <p:cxnSp>
        <p:nvCxnSpPr>
          <p:cNvPr id="17" name="Straight Connector 16"/>
          <p:cNvCxnSpPr>
            <a:endCxn id="23" idx="2"/>
          </p:cNvCxnSpPr>
          <p:nvPr/>
        </p:nvCxnSpPr>
        <p:spPr>
          <a:xfrm flipH="1" flipV="1">
            <a:off x="7295534" y="3206458"/>
            <a:ext cx="73574" cy="540934"/>
          </a:xfrm>
          <a:prstGeom prst="line">
            <a:avLst/>
          </a:prstGeom>
          <a:ln>
            <a:solidFill>
              <a:srgbClr val="FD5E3F"/>
            </a:solidFill>
            <a:prstDash val="dot"/>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5" idx="2"/>
          </p:cNvCxnSpPr>
          <p:nvPr/>
        </p:nvCxnSpPr>
        <p:spPr>
          <a:xfrm flipH="1" flipV="1">
            <a:off x="5884302" y="3280907"/>
            <a:ext cx="329106" cy="466484"/>
          </a:xfrm>
          <a:prstGeom prst="line">
            <a:avLst/>
          </a:prstGeom>
          <a:ln>
            <a:solidFill>
              <a:srgbClr val="FD5E3F"/>
            </a:solidFill>
            <a:prstDash val="dot"/>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26" idx="3"/>
          </p:cNvCxnSpPr>
          <p:nvPr/>
        </p:nvCxnSpPr>
        <p:spPr>
          <a:xfrm>
            <a:off x="3984337" y="4198634"/>
            <a:ext cx="565370" cy="221857"/>
          </a:xfrm>
          <a:prstGeom prst="line">
            <a:avLst/>
          </a:prstGeom>
          <a:ln>
            <a:solidFill>
              <a:srgbClr val="FD5E3F"/>
            </a:solidFill>
            <a:prstDash val="dot"/>
          </a:ln>
          <a:effectLst/>
        </p:spPr>
        <p:style>
          <a:lnRef idx="2">
            <a:schemeClr val="accent1"/>
          </a:lnRef>
          <a:fillRef idx="0">
            <a:schemeClr val="accent1"/>
          </a:fillRef>
          <a:effectRef idx="1">
            <a:schemeClr val="accent1"/>
          </a:effectRef>
          <a:fontRef idx="minor">
            <a:schemeClr val="tx1"/>
          </a:fontRef>
        </p:style>
      </p:cxnSp>
      <p:pic>
        <p:nvPicPr>
          <p:cNvPr id="28" name="Picture 27"/>
          <p:cNvPicPr>
            <a:picLocks noChangeAspect="1"/>
          </p:cNvPicPr>
          <p:nvPr/>
        </p:nvPicPr>
        <p:blipFill>
          <a:blip r:embed="rId4"/>
          <a:stretch>
            <a:fillRect/>
          </a:stretch>
        </p:blipFill>
        <p:spPr>
          <a:xfrm>
            <a:off x="866616" y="1625599"/>
            <a:ext cx="1368584" cy="2065787"/>
          </a:xfrm>
          <a:prstGeom prst="rect">
            <a:avLst/>
          </a:prstGeom>
        </p:spPr>
      </p:pic>
      <p:sp>
        <p:nvSpPr>
          <p:cNvPr id="29" name="Rectangle 28"/>
          <p:cNvSpPr/>
          <p:nvPr/>
        </p:nvSpPr>
        <p:spPr>
          <a:xfrm>
            <a:off x="1844607" y="4826891"/>
            <a:ext cx="2438400" cy="901700"/>
          </a:xfrm>
          <a:prstGeom prst="rect">
            <a:avLst/>
          </a:prstGeom>
          <a:solidFill>
            <a:schemeClr val="accent6"/>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smtClean="0">
                <a:latin typeface="Helvetica Neue Light"/>
                <a:cs typeface="Helvetica Neue Light"/>
              </a:rPr>
              <a:t>Noesis has presented EE investment analysis and payment options to over 150 building owners in last 12 months </a:t>
            </a:r>
            <a:endParaRPr lang="en-US" sz="1200" dirty="0">
              <a:latin typeface="Helvetica Neue Light"/>
              <a:cs typeface="Helvetica Neue Light"/>
            </a:endParaRPr>
          </a:p>
        </p:txBody>
      </p:sp>
      <p:sp>
        <p:nvSpPr>
          <p:cNvPr id="31" name="TextBox 30"/>
          <p:cNvSpPr txBox="1"/>
          <p:nvPr/>
        </p:nvSpPr>
        <p:spPr>
          <a:xfrm>
            <a:off x="2555327" y="1615090"/>
            <a:ext cx="1153073" cy="307777"/>
          </a:xfrm>
          <a:prstGeom prst="rect">
            <a:avLst/>
          </a:prstGeom>
          <a:noFill/>
        </p:spPr>
        <p:txBody>
          <a:bodyPr wrap="square" rtlCol="0">
            <a:spAutoFit/>
          </a:bodyPr>
          <a:lstStyle/>
          <a:p>
            <a:pPr algn="ctr"/>
            <a:r>
              <a:rPr lang="en-US" sz="1400" dirty="0" smtClean="0">
                <a:solidFill>
                  <a:srgbClr val="006990"/>
                </a:solidFill>
                <a:latin typeface="Helvetica Light"/>
                <a:cs typeface="Helvetica Light"/>
              </a:rPr>
              <a:t>You</a:t>
            </a:r>
            <a:endParaRPr lang="en-US" sz="1400" dirty="0" smtClean="0">
              <a:solidFill>
                <a:srgbClr val="006990"/>
              </a:solidFill>
              <a:latin typeface="Helvetica Light"/>
              <a:cs typeface="Helvetica Light"/>
            </a:endParaRPr>
          </a:p>
        </p:txBody>
      </p:sp>
      <p:cxnSp>
        <p:nvCxnSpPr>
          <p:cNvPr id="32" name="Straight Connector 31"/>
          <p:cNvCxnSpPr>
            <a:endCxn id="31" idx="1"/>
          </p:cNvCxnSpPr>
          <p:nvPr/>
        </p:nvCxnSpPr>
        <p:spPr>
          <a:xfrm flipV="1">
            <a:off x="2197100" y="1768979"/>
            <a:ext cx="358227" cy="428121"/>
          </a:xfrm>
          <a:prstGeom prst="line">
            <a:avLst/>
          </a:prstGeom>
          <a:ln>
            <a:solidFill>
              <a:srgbClr val="FD5E3F"/>
            </a:solidFill>
            <a:prstDash val="dot"/>
          </a:ln>
          <a:effectLst/>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3732730" y="1581968"/>
            <a:ext cx="2438400" cy="901700"/>
          </a:xfrm>
          <a:prstGeom prst="rect">
            <a:avLst/>
          </a:prstGeom>
          <a:solidFill>
            <a:schemeClr val="accent6"/>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smtClean="0">
                <a:latin typeface="Helvetica Neue Light"/>
                <a:cs typeface="Helvetica Neue Light"/>
              </a:rPr>
              <a:t>Noesis Partners regularly present the Economic Business Case and simply refer all financing questions to Noesis</a:t>
            </a:r>
            <a:endParaRPr lang="en-US" sz="1200" dirty="0">
              <a:latin typeface="Helvetica Neue Light"/>
              <a:cs typeface="Helvetica Neue Light"/>
            </a:endParaRPr>
          </a:p>
        </p:txBody>
      </p:sp>
    </p:spTree>
    <p:extLst>
      <p:ext uri="{BB962C8B-B14F-4D97-AF65-F5344CB8AC3E}">
        <p14:creationId xmlns:p14="http://schemas.microsoft.com/office/powerpoint/2010/main" val="1951838748"/>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200"/>
                                  </p:stCondLst>
                                  <p:childTnLst>
                                    <p:set>
                                      <p:cBhvr>
                                        <p:cTn id="8" dur="1" fill="hold">
                                          <p:stCondLst>
                                            <p:cond delay="0"/>
                                          </p:stCondLst>
                                        </p:cTn>
                                        <p:tgtEl>
                                          <p:spTgt spid="27"/>
                                        </p:tgtEl>
                                        <p:attrNameLst>
                                          <p:attrName>style.visibility</p:attrName>
                                        </p:attrNameLst>
                                      </p:cBhvr>
                                      <p:to>
                                        <p:strVal val="visible"/>
                                      </p:to>
                                    </p:set>
                                  </p:childTnLst>
                                </p:cTn>
                              </p:par>
                            </p:childTnLst>
                          </p:cTn>
                        </p:par>
                        <p:par>
                          <p:cTn id="9" fill="hold">
                            <p:stCondLst>
                              <p:cond delay="200"/>
                            </p:stCondLst>
                            <p:childTnLst>
                              <p:par>
                                <p:cTn id="10" presetID="1" presetClass="entr" presetSubtype="0" fill="hold" grpId="0" nodeType="afterEffect">
                                  <p:stCondLst>
                                    <p:cond delay="20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childTnLst>
                                </p:cTn>
                              </p:par>
                            </p:childTnLst>
                          </p:cTn>
                        </p:par>
                        <p:par>
                          <p:cTn id="14" fill="hold">
                            <p:stCondLst>
                              <p:cond delay="400"/>
                            </p:stCondLst>
                            <p:childTnLst>
                              <p:par>
                                <p:cTn id="15" presetID="1" presetClass="entr" presetSubtype="0" fill="hold" nodeType="afterEffect">
                                  <p:stCondLst>
                                    <p:cond delay="20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20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200"/>
                                  </p:stCondLst>
                                  <p:childTnLst>
                                    <p:set>
                                      <p:cBhvr>
                                        <p:cTn id="20" dur="1" fill="hold">
                                          <p:stCondLst>
                                            <p:cond delay="0"/>
                                          </p:stCondLst>
                                        </p:cTn>
                                        <p:tgtEl>
                                          <p:spTgt spid="31"/>
                                        </p:tgtEl>
                                        <p:attrNameLst>
                                          <p:attrName>style.visibility</p:attrName>
                                        </p:attrNameLst>
                                      </p:cBhvr>
                                      <p:to>
                                        <p:strVal val="visible"/>
                                      </p:to>
                                    </p:set>
                                  </p:childTnLst>
                                </p:cTn>
                              </p:par>
                            </p:childTnLst>
                          </p:cTn>
                        </p:par>
                        <p:par>
                          <p:cTn id="21" fill="hold">
                            <p:stCondLst>
                              <p:cond delay="600"/>
                            </p:stCondLst>
                            <p:childTnLst>
                              <p:par>
                                <p:cTn id="22" presetID="1" presetClass="entr" presetSubtype="0" fill="hold" nodeType="afterEffect">
                                  <p:stCondLst>
                                    <p:cond delay="200"/>
                                  </p:stCondLst>
                                  <p:childTnLst>
                                    <p:set>
                                      <p:cBhvr>
                                        <p:cTn id="2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26" grpId="0"/>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23"/>
          </p:nvPr>
        </p:nvPicPr>
        <p:blipFill>
          <a:blip r:embed="rId2" cstate="print">
            <a:extLst>
              <a:ext uri="{28A0092B-C50C-407E-A947-70E740481C1C}">
                <a14:useLocalDpi xmlns:a14="http://schemas.microsoft.com/office/drawing/2010/main" val="0"/>
              </a:ext>
            </a:extLst>
          </a:blip>
          <a:stretch>
            <a:fillRect/>
          </a:stretch>
        </p:blipFill>
        <p:spPr>
          <a:xfrm>
            <a:off x="4014001" y="833120"/>
            <a:ext cx="1115997" cy="1115997"/>
          </a:xfrm>
          <a:solidFill>
            <a:schemeClr val="accent3"/>
          </a:solidFill>
        </p:spPr>
      </p:pic>
      <p:sp>
        <p:nvSpPr>
          <p:cNvPr id="2" name="Title 1"/>
          <p:cNvSpPr>
            <a:spLocks noGrp="1"/>
          </p:cNvSpPr>
          <p:nvPr>
            <p:ph type="title"/>
          </p:nvPr>
        </p:nvSpPr>
        <p:spPr>
          <a:xfrm>
            <a:off x="609599" y="1940951"/>
            <a:ext cx="8052761" cy="1143000"/>
          </a:xfrm>
        </p:spPr>
        <p:txBody>
          <a:bodyPr>
            <a:normAutofit/>
          </a:bodyPr>
          <a:lstStyle/>
          <a:p>
            <a:pPr algn="ctr"/>
            <a:r>
              <a:rPr lang="en-US" dirty="0" smtClean="0"/>
              <a:t>Get Started</a:t>
            </a:r>
            <a:endParaRPr lang="en-US" dirty="0"/>
          </a:p>
        </p:txBody>
      </p:sp>
      <p:sp>
        <p:nvSpPr>
          <p:cNvPr id="6" name="TextBox 5"/>
          <p:cNvSpPr txBox="1"/>
          <p:nvPr/>
        </p:nvSpPr>
        <p:spPr>
          <a:xfrm>
            <a:off x="319786" y="3379832"/>
            <a:ext cx="5545503" cy="3046988"/>
          </a:xfrm>
          <a:prstGeom prst="rect">
            <a:avLst/>
          </a:prstGeom>
          <a:noFill/>
        </p:spPr>
        <p:txBody>
          <a:bodyPr wrap="square" rtlCol="0">
            <a:spAutoFit/>
          </a:bodyPr>
          <a:lstStyle/>
          <a:p>
            <a:pPr marL="457200" indent="-274320">
              <a:spcAft>
                <a:spcPts val="600"/>
              </a:spcAft>
              <a:buFont typeface="+mj-lt"/>
              <a:buAutoNum type="arabicPeriod"/>
            </a:pPr>
            <a:r>
              <a:rPr lang="en-US" dirty="0">
                <a:latin typeface="Helvetica Light"/>
                <a:cs typeface="Helvetica Light"/>
              </a:rPr>
              <a:t>Sign in at </a:t>
            </a:r>
            <a:r>
              <a:rPr lang="en-US" b="1" dirty="0">
                <a:latin typeface="Helvetica"/>
                <a:cs typeface="Helvetica"/>
                <a:hlinkClick r:id="rId3"/>
              </a:rPr>
              <a:t>https://</a:t>
            </a:r>
            <a:r>
              <a:rPr lang="en-US" b="1" dirty="0" smtClean="0">
                <a:latin typeface="Helvetica"/>
                <a:cs typeface="Helvetica"/>
                <a:hlinkClick r:id="rId3"/>
              </a:rPr>
              <a:t>encycle.noesis.com</a:t>
            </a:r>
            <a:r>
              <a:rPr lang="en-US" b="1" dirty="0" smtClean="0">
                <a:latin typeface="Helvetica"/>
                <a:cs typeface="Helvetica"/>
              </a:rPr>
              <a:t> </a:t>
            </a:r>
            <a:r>
              <a:rPr lang="en-US" dirty="0" smtClean="0">
                <a:latin typeface="Helvetica Light"/>
                <a:cs typeface="Helvetica Light"/>
              </a:rPr>
              <a:t>and</a:t>
            </a:r>
            <a:r>
              <a:rPr lang="en-US" b="1" dirty="0" smtClean="0">
                <a:latin typeface="Helvetica"/>
                <a:cs typeface="Helvetica"/>
              </a:rPr>
              <a:t> </a:t>
            </a:r>
            <a:r>
              <a:rPr lang="en-US" dirty="0" smtClean="0">
                <a:latin typeface="Helvetica Neue Light"/>
                <a:cs typeface="Helvetica Neue Light"/>
              </a:rPr>
              <a:t>create </a:t>
            </a:r>
            <a:r>
              <a:rPr lang="en-US" dirty="0" smtClean="0">
                <a:latin typeface="Helvetica Neue Light"/>
                <a:cs typeface="Helvetica Neue Light"/>
              </a:rPr>
              <a:t>your account.</a:t>
            </a:r>
            <a:endParaRPr lang="en-US" dirty="0" smtClean="0">
              <a:latin typeface="Helvetica Neue Light"/>
              <a:cs typeface="Helvetica Neue Light"/>
            </a:endParaRPr>
          </a:p>
          <a:p>
            <a:pPr marL="457200" indent="-274320">
              <a:spcAft>
                <a:spcPts val="600"/>
              </a:spcAft>
              <a:buFont typeface="+mj-lt"/>
              <a:buAutoNum type="arabicPeriod"/>
            </a:pPr>
            <a:r>
              <a:rPr lang="en-US" dirty="0" smtClean="0">
                <a:latin typeface="Helvetica Neue Light"/>
                <a:cs typeface="Helvetica Neue Light"/>
              </a:rPr>
              <a:t>Take a Test Drive – create a practice payment estimate in the platform (30 seconds)</a:t>
            </a:r>
          </a:p>
          <a:p>
            <a:pPr marL="457200" indent="-274320">
              <a:spcAft>
                <a:spcPts val="600"/>
              </a:spcAft>
              <a:buFont typeface="+mj-lt"/>
              <a:buAutoNum type="arabicPeriod"/>
            </a:pPr>
            <a:r>
              <a:rPr lang="en-US" dirty="0" smtClean="0">
                <a:latin typeface="Helvetica Neue Light"/>
                <a:cs typeface="Helvetica Neue Light"/>
              </a:rPr>
              <a:t>We</a:t>
            </a:r>
            <a:r>
              <a:rPr lang="fr-FR" dirty="0" smtClean="0">
                <a:latin typeface="Helvetica Neue Light"/>
                <a:cs typeface="Helvetica Neue Light"/>
              </a:rPr>
              <a:t>’</a:t>
            </a:r>
            <a:r>
              <a:rPr lang="en-US" dirty="0" err="1" smtClean="0">
                <a:latin typeface="Helvetica Neue Light"/>
                <a:cs typeface="Helvetica Neue Light"/>
              </a:rPr>
              <a:t>ll</a:t>
            </a:r>
            <a:r>
              <a:rPr lang="en-US" dirty="0" smtClean="0">
                <a:latin typeface="Helvetica Neue Light"/>
                <a:cs typeface="Helvetica Neue Light"/>
              </a:rPr>
              <a:t> </a:t>
            </a:r>
            <a:r>
              <a:rPr lang="en-US" dirty="0" smtClean="0">
                <a:latin typeface="Helvetica Neue Light"/>
                <a:cs typeface="Helvetica Neue Light"/>
              </a:rPr>
              <a:t>contact you for a 1:1 tutorial</a:t>
            </a:r>
          </a:p>
          <a:p>
            <a:pPr marL="914400" lvl="1" indent="-274320">
              <a:spcAft>
                <a:spcPts val="600"/>
              </a:spcAft>
              <a:buFont typeface="+mj-lt"/>
              <a:buAutoNum type="arabicPeriod"/>
            </a:pPr>
            <a:r>
              <a:rPr lang="en-US" dirty="0" smtClean="0">
                <a:latin typeface="Helvetica Neue Light"/>
                <a:cs typeface="Helvetica Neue Light"/>
              </a:rPr>
              <a:t>Financing details</a:t>
            </a:r>
          </a:p>
          <a:p>
            <a:pPr marL="914400" lvl="1" indent="-274320">
              <a:spcAft>
                <a:spcPts val="600"/>
              </a:spcAft>
              <a:buFont typeface="+mj-lt"/>
              <a:buAutoNum type="arabicPeriod"/>
            </a:pPr>
            <a:r>
              <a:rPr lang="en-US" dirty="0" smtClean="0">
                <a:latin typeface="Helvetica Neue Light"/>
                <a:cs typeface="Helvetica Neue Light"/>
              </a:rPr>
              <a:t>Software </a:t>
            </a:r>
            <a:r>
              <a:rPr lang="en-US" dirty="0" smtClean="0">
                <a:latin typeface="Helvetica Neue Light"/>
                <a:cs typeface="Helvetica Neue Light"/>
              </a:rPr>
              <a:t>features</a:t>
            </a:r>
          </a:p>
          <a:p>
            <a:pPr marL="182880">
              <a:spcAft>
                <a:spcPts val="600"/>
              </a:spcAft>
            </a:pPr>
            <a:endParaRPr lang="en-US" dirty="0">
              <a:latin typeface="Helvetica Neue Light"/>
              <a:cs typeface="Helvetica Neue Light"/>
            </a:endParaRPr>
          </a:p>
          <a:p>
            <a:pPr marL="457200" indent="-274320">
              <a:spcAft>
                <a:spcPts val="600"/>
              </a:spcAft>
              <a:buFont typeface="+mj-lt"/>
              <a:buAutoNum type="arabicPeriod"/>
            </a:pPr>
            <a:endParaRPr lang="en-US" dirty="0" smtClean="0">
              <a:latin typeface="Helvetica Neue Light"/>
              <a:cs typeface="Helvetica Neue Light"/>
            </a:endParaRPr>
          </a:p>
        </p:txBody>
      </p:sp>
      <p:pic>
        <p:nvPicPr>
          <p:cNvPr id="9" name="Picture 8"/>
          <p:cNvPicPr>
            <a:picLocks noChangeAspect="1"/>
          </p:cNvPicPr>
          <p:nvPr/>
        </p:nvPicPr>
        <p:blipFill>
          <a:blip r:embed="rId4"/>
          <a:stretch>
            <a:fillRect/>
          </a:stretch>
        </p:blipFill>
        <p:spPr>
          <a:xfrm>
            <a:off x="6225365" y="3335477"/>
            <a:ext cx="2094497" cy="27044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ounded Rectangle 2"/>
          <p:cNvSpPr/>
          <p:nvPr/>
        </p:nvSpPr>
        <p:spPr>
          <a:xfrm>
            <a:off x="585102" y="5736106"/>
            <a:ext cx="4823523" cy="47087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latin typeface="Helvetica Neue"/>
                <a:cs typeface="Helvetica Neue"/>
              </a:rPr>
              <a:t>DOWNLOAD &amp; PRINT QUICK TIPS</a:t>
            </a:r>
            <a:endParaRPr lang="en-US" dirty="0">
              <a:latin typeface="Helvetica Neue"/>
              <a:cs typeface="Helvetica Neue"/>
            </a:endParaRPr>
          </a:p>
        </p:txBody>
      </p:sp>
    </p:spTree>
    <p:extLst>
      <p:ext uri="{BB962C8B-B14F-4D97-AF65-F5344CB8AC3E}">
        <p14:creationId xmlns:p14="http://schemas.microsoft.com/office/powerpoint/2010/main" val="933933260"/>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
          <p:cNvSpPr>
            <a:spLocks noGrp="1"/>
          </p:cNvSpPr>
          <p:nvPr>
            <p:ph type="title"/>
          </p:nvPr>
        </p:nvSpPr>
        <p:spPr/>
        <p:txBody>
          <a:bodyPr/>
          <a:lstStyle/>
          <a:p>
            <a:r>
              <a:rPr lang="en-JM" dirty="0" smtClean="0">
                <a:solidFill>
                  <a:srgbClr val="343749"/>
                </a:solidFill>
                <a:latin typeface="Helvetica Light"/>
                <a:cs typeface="Helvetica Light"/>
              </a:rPr>
              <a:t>Agenda</a:t>
            </a:r>
            <a:endParaRPr lang="en-US" dirty="0">
              <a:latin typeface="Helvetica Light"/>
              <a:cs typeface="Helvetica Light"/>
            </a:endParaRPr>
          </a:p>
        </p:txBody>
      </p:sp>
      <p:sp>
        <p:nvSpPr>
          <p:cNvPr id="43" name="Text Placeholder 2"/>
          <p:cNvSpPr>
            <a:spLocks noGrp="1"/>
          </p:cNvSpPr>
          <p:nvPr>
            <p:ph type="body" sz="quarter" idx="24"/>
          </p:nvPr>
        </p:nvSpPr>
        <p:spPr/>
        <p:txBody>
          <a:bodyPr/>
          <a:lstStyle/>
          <a:p>
            <a:r>
              <a:rPr lang="en-US" sz="800" dirty="0" smtClean="0">
                <a:latin typeface="Helvetica"/>
                <a:cs typeface="Helvetica"/>
              </a:rPr>
              <a:t>WELCOME</a:t>
            </a:r>
            <a:endParaRPr lang="en-US" sz="800" dirty="0">
              <a:latin typeface="Helvetica"/>
              <a:cs typeface="Helvetica"/>
            </a:endParaRPr>
          </a:p>
        </p:txBody>
      </p:sp>
      <p:sp>
        <p:nvSpPr>
          <p:cNvPr id="37" name="Text Placeholder 3"/>
          <p:cNvSpPr txBox="1">
            <a:spLocks/>
          </p:cNvSpPr>
          <p:nvPr/>
        </p:nvSpPr>
        <p:spPr>
          <a:xfrm>
            <a:off x="1150751" y="1968949"/>
            <a:ext cx="3738914" cy="557784"/>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rgbClr val="17252F"/>
                </a:solidFill>
                <a:latin typeface="Roboto Condensed Regular"/>
                <a:ea typeface="+mn-ea"/>
                <a:cs typeface="+mn-cs"/>
              </a:defRPr>
            </a:lvl1pPr>
            <a:lvl2pPr marL="742950" indent="-285750" algn="l" defTabSz="914400" rtl="0" eaLnBrk="1" latinLnBrk="0" hangingPunct="1">
              <a:spcBef>
                <a:spcPct val="20000"/>
              </a:spcBef>
              <a:buFont typeface="Arial" pitchFamily="34" charset="0"/>
              <a:buChar char="–"/>
              <a:defRPr sz="1800" kern="1200">
                <a:solidFill>
                  <a:srgbClr val="17252F"/>
                </a:solidFill>
                <a:latin typeface="Roboto Condensed Regular"/>
                <a:ea typeface="+mn-ea"/>
                <a:cs typeface="+mn-cs"/>
              </a:defRPr>
            </a:lvl2pPr>
            <a:lvl3pPr marL="1143000" indent="-228600" algn="l" defTabSz="914400" rtl="0" eaLnBrk="1" latinLnBrk="0" hangingPunct="1">
              <a:spcBef>
                <a:spcPct val="20000"/>
              </a:spcBef>
              <a:buFont typeface="Arial" pitchFamily="34" charset="0"/>
              <a:buChar char="•"/>
              <a:defRPr sz="1600" kern="1200">
                <a:solidFill>
                  <a:srgbClr val="17252F"/>
                </a:solidFill>
                <a:latin typeface="Roboto Condensed Regular"/>
                <a:ea typeface="+mn-ea"/>
                <a:cs typeface="+mn-cs"/>
              </a:defRPr>
            </a:lvl3pPr>
            <a:lvl4pPr marL="1600200" indent="-228600" algn="l" defTabSz="914400" rtl="0" eaLnBrk="1" latinLnBrk="0" hangingPunct="1">
              <a:spcBef>
                <a:spcPct val="20000"/>
              </a:spcBef>
              <a:buFont typeface="Arial" pitchFamily="34" charset="0"/>
              <a:buChar char="–"/>
              <a:defRPr sz="1400" kern="1200">
                <a:solidFill>
                  <a:srgbClr val="17252F"/>
                </a:solidFill>
                <a:latin typeface="Roboto Condensed Regular"/>
                <a:ea typeface="+mn-ea"/>
                <a:cs typeface="+mn-cs"/>
              </a:defRPr>
            </a:lvl4pPr>
            <a:lvl5pPr marL="2057400" indent="-228600" algn="l" defTabSz="914400" rtl="0" eaLnBrk="1" latinLnBrk="0" hangingPunct="1">
              <a:spcBef>
                <a:spcPct val="20000"/>
              </a:spcBef>
              <a:buFont typeface="Arial" pitchFamily="34" charset="0"/>
              <a:buChar char="»"/>
              <a:defRPr sz="1400" kern="1200">
                <a:solidFill>
                  <a:srgbClr val="17252F"/>
                </a:solidFill>
                <a:latin typeface="Roboto Condensed Regular"/>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solidFill>
                  <a:schemeClr val="tx2">
                    <a:lumMod val="75000"/>
                  </a:schemeClr>
                </a:solidFill>
                <a:latin typeface="Helvetica Light"/>
                <a:cs typeface="Helvetica Light"/>
              </a:rPr>
              <a:t>Introductions</a:t>
            </a:r>
            <a:endParaRPr lang="en-US" sz="2400" dirty="0">
              <a:solidFill>
                <a:srgbClr val="EFB513"/>
              </a:solidFill>
              <a:latin typeface="Helvetica Light"/>
              <a:cs typeface="Helvetica Light"/>
            </a:endParaRPr>
          </a:p>
        </p:txBody>
      </p:sp>
      <p:sp>
        <p:nvSpPr>
          <p:cNvPr id="38" name="Text Placeholder 5"/>
          <p:cNvSpPr txBox="1">
            <a:spLocks/>
          </p:cNvSpPr>
          <p:nvPr/>
        </p:nvSpPr>
        <p:spPr>
          <a:xfrm>
            <a:off x="1150750" y="3921162"/>
            <a:ext cx="7587544" cy="557257"/>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rgbClr val="17252F"/>
                </a:solidFill>
                <a:latin typeface="Roboto Condensed Regular"/>
                <a:ea typeface="+mn-ea"/>
                <a:cs typeface="+mn-cs"/>
              </a:defRPr>
            </a:lvl1pPr>
            <a:lvl2pPr marL="742950" indent="-285750" algn="l" defTabSz="914400" rtl="0" eaLnBrk="1" latinLnBrk="0" hangingPunct="1">
              <a:spcBef>
                <a:spcPct val="20000"/>
              </a:spcBef>
              <a:buFont typeface="Arial" pitchFamily="34" charset="0"/>
              <a:buChar char="–"/>
              <a:defRPr sz="1800" kern="1200">
                <a:solidFill>
                  <a:srgbClr val="17252F"/>
                </a:solidFill>
                <a:latin typeface="Roboto Condensed Regular"/>
                <a:ea typeface="+mn-ea"/>
                <a:cs typeface="+mn-cs"/>
              </a:defRPr>
            </a:lvl2pPr>
            <a:lvl3pPr marL="1143000" indent="-228600" algn="l" defTabSz="914400" rtl="0" eaLnBrk="1" latinLnBrk="0" hangingPunct="1">
              <a:spcBef>
                <a:spcPct val="20000"/>
              </a:spcBef>
              <a:buFont typeface="Arial" pitchFamily="34" charset="0"/>
              <a:buChar char="•"/>
              <a:defRPr sz="1600" kern="1200">
                <a:solidFill>
                  <a:srgbClr val="17252F"/>
                </a:solidFill>
                <a:latin typeface="Roboto Condensed Regular"/>
                <a:ea typeface="+mn-ea"/>
                <a:cs typeface="+mn-cs"/>
              </a:defRPr>
            </a:lvl3pPr>
            <a:lvl4pPr marL="1600200" indent="-228600" algn="l" defTabSz="914400" rtl="0" eaLnBrk="1" latinLnBrk="0" hangingPunct="1">
              <a:spcBef>
                <a:spcPct val="20000"/>
              </a:spcBef>
              <a:buFont typeface="Arial" pitchFamily="34" charset="0"/>
              <a:buChar char="–"/>
              <a:defRPr sz="1400" kern="1200">
                <a:solidFill>
                  <a:srgbClr val="17252F"/>
                </a:solidFill>
                <a:latin typeface="Roboto Condensed Regular"/>
                <a:ea typeface="+mn-ea"/>
                <a:cs typeface="+mn-cs"/>
              </a:defRPr>
            </a:lvl4pPr>
            <a:lvl5pPr marL="2057400" indent="-228600" algn="l" defTabSz="914400" rtl="0" eaLnBrk="1" latinLnBrk="0" hangingPunct="1">
              <a:spcBef>
                <a:spcPct val="20000"/>
              </a:spcBef>
              <a:buFont typeface="Arial" pitchFamily="34" charset="0"/>
              <a:buChar char="»"/>
              <a:defRPr sz="1400" kern="1200">
                <a:solidFill>
                  <a:srgbClr val="17252F"/>
                </a:solidFill>
                <a:latin typeface="Roboto Condensed Regular"/>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solidFill>
                  <a:schemeClr val="tx2">
                    <a:lumMod val="75000"/>
                  </a:schemeClr>
                </a:solidFill>
                <a:latin typeface="Helvetica Light"/>
                <a:cs typeface="Helvetica Light"/>
              </a:rPr>
              <a:t>How it Works</a:t>
            </a:r>
            <a:endParaRPr lang="en-US" sz="2400" dirty="0">
              <a:solidFill>
                <a:schemeClr val="tx2">
                  <a:lumMod val="75000"/>
                </a:schemeClr>
              </a:solidFill>
              <a:latin typeface="Helvetica Light"/>
              <a:cs typeface="Helvetica Light"/>
            </a:endParaRPr>
          </a:p>
        </p:txBody>
      </p:sp>
      <p:sp>
        <p:nvSpPr>
          <p:cNvPr id="39" name="Rounded Rectangle 38"/>
          <p:cNvSpPr>
            <a:spLocks noChangeAspect="1"/>
          </p:cNvSpPr>
          <p:nvPr/>
        </p:nvSpPr>
        <p:spPr>
          <a:xfrm>
            <a:off x="541867" y="1987106"/>
            <a:ext cx="468000" cy="467999"/>
          </a:xfrm>
          <a:prstGeom prst="roundRect">
            <a:avLst>
              <a:gd name="adj" fmla="val 50000"/>
            </a:avLst>
          </a:prstGeom>
          <a:solidFill>
            <a:srgbClr val="FD5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Helvetica"/>
              <a:cs typeface="Helvetica"/>
            </a:endParaRPr>
          </a:p>
        </p:txBody>
      </p:sp>
      <p:sp>
        <p:nvSpPr>
          <p:cNvPr id="40" name="Rounded Rectangle 39"/>
          <p:cNvSpPr>
            <a:spLocks noChangeAspect="1"/>
          </p:cNvSpPr>
          <p:nvPr/>
        </p:nvSpPr>
        <p:spPr>
          <a:xfrm>
            <a:off x="541867" y="3945190"/>
            <a:ext cx="468000" cy="467999"/>
          </a:xfrm>
          <a:prstGeom prst="roundRect">
            <a:avLst>
              <a:gd name="adj" fmla="val 50000"/>
            </a:avLst>
          </a:prstGeom>
          <a:solidFill>
            <a:srgbClr val="33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Helvetica"/>
              <a:cs typeface="Helvetica"/>
            </a:endParaRPr>
          </a:p>
        </p:txBody>
      </p:sp>
      <p:sp>
        <p:nvSpPr>
          <p:cNvPr id="41" name="Text Placeholder 7"/>
          <p:cNvSpPr txBox="1">
            <a:spLocks/>
          </p:cNvSpPr>
          <p:nvPr/>
        </p:nvSpPr>
        <p:spPr>
          <a:xfrm>
            <a:off x="1150749" y="2839971"/>
            <a:ext cx="6056985" cy="682611"/>
          </a:xfrm>
          <a:prstGeom prst="rect">
            <a:avLst/>
          </a:prstGeom>
        </p:spPr>
        <p:txBody>
          <a:bodyPr vert="horz" lIns="91440" tIns="45720" rIns="91440" bIns="45720" rtlCol="0" anchor="ctr">
            <a:noAutofit/>
          </a:bodyPr>
          <a:lstStyle>
            <a:lvl1pPr marL="0" indent="0" algn="l" defTabSz="914400" rtl="0" eaLnBrk="1" latinLnBrk="0" hangingPunct="1">
              <a:spcBef>
                <a:spcPct val="20000"/>
              </a:spcBef>
              <a:buFontTx/>
              <a:buNone/>
              <a:defRPr sz="1200" kern="1200">
                <a:solidFill>
                  <a:srgbClr val="FFFFFF"/>
                </a:solidFill>
                <a:latin typeface="Roboto Condensed Regular"/>
                <a:ea typeface="+mn-ea"/>
                <a:cs typeface="Roboto Condensed Regular"/>
              </a:defRPr>
            </a:lvl1pPr>
            <a:lvl2pPr marL="457200" indent="0" algn="l" defTabSz="914400" rtl="0" eaLnBrk="1" latinLnBrk="0" hangingPunct="1">
              <a:spcBef>
                <a:spcPct val="20000"/>
              </a:spcBef>
              <a:buFontTx/>
              <a:buNone/>
              <a:defRPr sz="1800" kern="1200">
                <a:solidFill>
                  <a:srgbClr val="17252F"/>
                </a:solidFill>
                <a:latin typeface="Roboto Condensed Regular"/>
                <a:ea typeface="+mn-ea"/>
                <a:cs typeface="Roboto Condensed Regular"/>
              </a:defRPr>
            </a:lvl2pPr>
            <a:lvl3pPr marL="914400" indent="0" algn="l" defTabSz="914400" rtl="0" eaLnBrk="1" latinLnBrk="0" hangingPunct="1">
              <a:spcBef>
                <a:spcPct val="20000"/>
              </a:spcBef>
              <a:buFontTx/>
              <a:buNone/>
              <a:defRPr sz="1600" kern="1200">
                <a:solidFill>
                  <a:srgbClr val="17252F"/>
                </a:solidFill>
                <a:latin typeface="Roboto Condensed Regular"/>
                <a:ea typeface="+mn-ea"/>
                <a:cs typeface="Roboto Condensed Regular"/>
              </a:defRPr>
            </a:lvl3pPr>
            <a:lvl4pPr marL="1371600" indent="0" algn="l" defTabSz="914400" rtl="0" eaLnBrk="1" latinLnBrk="0" hangingPunct="1">
              <a:spcBef>
                <a:spcPct val="20000"/>
              </a:spcBef>
              <a:buFontTx/>
              <a:buNone/>
              <a:defRPr sz="1400" kern="1200">
                <a:solidFill>
                  <a:srgbClr val="17252F"/>
                </a:solidFill>
                <a:latin typeface="Roboto Condensed Regular"/>
                <a:ea typeface="+mn-ea"/>
                <a:cs typeface="Roboto Condensed Regular"/>
              </a:defRPr>
            </a:lvl4pPr>
            <a:lvl5pPr marL="1828800" indent="0" algn="l" defTabSz="914400" rtl="0" eaLnBrk="1" latinLnBrk="0" hangingPunct="1">
              <a:spcBef>
                <a:spcPct val="20000"/>
              </a:spcBef>
              <a:buFontTx/>
              <a:buNone/>
              <a:defRPr sz="1400" kern="1200">
                <a:solidFill>
                  <a:srgbClr val="17252F"/>
                </a:solidFill>
                <a:latin typeface="Roboto Condensed Regular"/>
                <a:ea typeface="+mn-ea"/>
                <a:cs typeface="Roboto Condensed Regular"/>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tx2">
                    <a:lumMod val="75000"/>
                  </a:schemeClr>
                </a:solidFill>
                <a:latin typeface="Helvetica Light"/>
                <a:cs typeface="Helvetica Light"/>
              </a:rPr>
              <a:t>About Your Finance Program Plan</a:t>
            </a:r>
            <a:endParaRPr lang="en-US" sz="2400" dirty="0">
              <a:solidFill>
                <a:schemeClr val="tx2">
                  <a:lumMod val="75000"/>
                </a:schemeClr>
              </a:solidFill>
              <a:latin typeface="Helvetica Light"/>
              <a:cs typeface="Helvetica Light"/>
            </a:endParaRPr>
          </a:p>
        </p:txBody>
      </p:sp>
      <p:sp>
        <p:nvSpPr>
          <p:cNvPr id="57" name="Rounded Rectangle 56"/>
          <p:cNvSpPr>
            <a:spLocks noChangeAspect="1"/>
          </p:cNvSpPr>
          <p:nvPr/>
        </p:nvSpPr>
        <p:spPr>
          <a:xfrm>
            <a:off x="541867" y="2947277"/>
            <a:ext cx="468000" cy="467999"/>
          </a:xfrm>
          <a:prstGeom prst="roundRect">
            <a:avLst>
              <a:gd name="adj" fmla="val 50000"/>
            </a:avLst>
          </a:prstGeom>
          <a:solidFill>
            <a:srgbClr val="10AE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Helvetica"/>
              <a:cs typeface="Helvetica"/>
            </a:endParaRPr>
          </a:p>
        </p:txBody>
      </p:sp>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273" y="4050826"/>
            <a:ext cx="271189" cy="256726"/>
          </a:xfrm>
          <a:prstGeom prst="rect">
            <a:avLst/>
          </a:prstGeom>
        </p:spPr>
      </p:pic>
      <p:pic>
        <p:nvPicPr>
          <p:cNvPr id="59" name="Picture 58" descr="comment32.png"/>
          <p:cNvPicPr>
            <a:picLocks noChangeAspect="1"/>
          </p:cNvPicPr>
          <p:nvPr/>
        </p:nvPicPr>
        <p:blipFill>
          <a:blip r:embed="rId4" cstate="print">
            <a:extLst>
              <a:ext uri="{BEBA8EAE-BF5A-486C-A8C5-ECC9F3942E4B}">
                <a14:imgProps xmlns:a14="http://schemas.microsoft.com/office/drawing/2010/main">
                  <a14:imgLayer r:embed="rId5">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591076" y="2096227"/>
            <a:ext cx="369582" cy="249756"/>
          </a:xfrm>
          <a:prstGeom prst="rect">
            <a:avLst/>
          </a:prstGeom>
        </p:spPr>
      </p:pic>
      <p:sp>
        <p:nvSpPr>
          <p:cNvPr id="60" name="Text Placeholder 7"/>
          <p:cNvSpPr txBox="1">
            <a:spLocks/>
          </p:cNvSpPr>
          <p:nvPr/>
        </p:nvSpPr>
        <p:spPr>
          <a:xfrm>
            <a:off x="1150750" y="4850146"/>
            <a:ext cx="2449071" cy="557784"/>
          </a:xfrm>
          <a:prstGeom prst="rect">
            <a:avLst/>
          </a:prstGeom>
        </p:spPr>
        <p:txBody>
          <a:bodyPr vert="horz" lIns="91440" tIns="45720" rIns="91440" bIns="45720" rtlCol="0" anchor="ctr">
            <a:noAutofit/>
          </a:bodyPr>
          <a:lstStyle>
            <a:lvl1pPr marL="0" indent="0" algn="l" defTabSz="914400" rtl="0" eaLnBrk="1" latinLnBrk="0" hangingPunct="1">
              <a:spcBef>
                <a:spcPct val="20000"/>
              </a:spcBef>
              <a:buFontTx/>
              <a:buNone/>
              <a:defRPr sz="1200" kern="1200">
                <a:solidFill>
                  <a:srgbClr val="FFFFFF"/>
                </a:solidFill>
                <a:latin typeface="Roboto Condensed Regular"/>
                <a:ea typeface="+mn-ea"/>
                <a:cs typeface="Roboto Condensed Regular"/>
              </a:defRPr>
            </a:lvl1pPr>
            <a:lvl2pPr marL="457200" indent="0" algn="l" defTabSz="914400" rtl="0" eaLnBrk="1" latinLnBrk="0" hangingPunct="1">
              <a:spcBef>
                <a:spcPct val="20000"/>
              </a:spcBef>
              <a:buFontTx/>
              <a:buNone/>
              <a:defRPr sz="1800" kern="1200">
                <a:solidFill>
                  <a:srgbClr val="17252F"/>
                </a:solidFill>
                <a:latin typeface="Roboto Condensed Regular"/>
                <a:ea typeface="+mn-ea"/>
                <a:cs typeface="Roboto Condensed Regular"/>
              </a:defRPr>
            </a:lvl2pPr>
            <a:lvl3pPr marL="914400" indent="0" algn="l" defTabSz="914400" rtl="0" eaLnBrk="1" latinLnBrk="0" hangingPunct="1">
              <a:spcBef>
                <a:spcPct val="20000"/>
              </a:spcBef>
              <a:buFontTx/>
              <a:buNone/>
              <a:defRPr sz="1600" kern="1200">
                <a:solidFill>
                  <a:srgbClr val="17252F"/>
                </a:solidFill>
                <a:latin typeface="Roboto Condensed Regular"/>
                <a:ea typeface="+mn-ea"/>
                <a:cs typeface="Roboto Condensed Regular"/>
              </a:defRPr>
            </a:lvl3pPr>
            <a:lvl4pPr marL="1371600" indent="0" algn="l" defTabSz="914400" rtl="0" eaLnBrk="1" latinLnBrk="0" hangingPunct="1">
              <a:spcBef>
                <a:spcPct val="20000"/>
              </a:spcBef>
              <a:buFontTx/>
              <a:buNone/>
              <a:defRPr sz="1400" kern="1200">
                <a:solidFill>
                  <a:srgbClr val="17252F"/>
                </a:solidFill>
                <a:latin typeface="Roboto Condensed Regular"/>
                <a:ea typeface="+mn-ea"/>
                <a:cs typeface="Roboto Condensed Regular"/>
              </a:defRPr>
            </a:lvl4pPr>
            <a:lvl5pPr marL="1828800" indent="0" algn="l" defTabSz="914400" rtl="0" eaLnBrk="1" latinLnBrk="0" hangingPunct="1">
              <a:spcBef>
                <a:spcPct val="20000"/>
              </a:spcBef>
              <a:buFontTx/>
              <a:buNone/>
              <a:defRPr sz="1400" kern="1200">
                <a:solidFill>
                  <a:srgbClr val="17252F"/>
                </a:solidFill>
                <a:latin typeface="Roboto Condensed Regular"/>
                <a:ea typeface="+mn-ea"/>
                <a:cs typeface="Roboto Condensed Regular"/>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tx2">
                    <a:lumMod val="75000"/>
                  </a:schemeClr>
                </a:solidFill>
                <a:latin typeface="Helvetica Light"/>
                <a:cs typeface="Helvetica Light"/>
              </a:rPr>
              <a:t>Get Started</a:t>
            </a:r>
            <a:endParaRPr lang="en-US" sz="2400" dirty="0">
              <a:solidFill>
                <a:schemeClr val="tx2">
                  <a:lumMod val="75000"/>
                </a:schemeClr>
              </a:solidFill>
              <a:latin typeface="Helvetica Light"/>
              <a:cs typeface="Helvetica Light"/>
            </a:endParaRPr>
          </a:p>
        </p:txBody>
      </p:sp>
      <p:sp>
        <p:nvSpPr>
          <p:cNvPr id="61" name="Rounded Rectangle 60"/>
          <p:cNvSpPr>
            <a:spLocks noChangeAspect="1"/>
          </p:cNvSpPr>
          <p:nvPr/>
        </p:nvSpPr>
        <p:spPr>
          <a:xfrm>
            <a:off x="541867" y="4900697"/>
            <a:ext cx="468000" cy="467999"/>
          </a:xfrm>
          <a:prstGeom prst="roundRect">
            <a:avLst>
              <a:gd name="adj" fmla="val 50000"/>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Helvetica"/>
              <a:cs typeface="Helvetica"/>
            </a:endParaRPr>
          </a:p>
        </p:txBody>
      </p:sp>
      <p:pic>
        <p:nvPicPr>
          <p:cNvPr id="62" name="Picture 61"/>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537833" y="4984863"/>
            <a:ext cx="476068" cy="304698"/>
          </a:xfrm>
          <a:prstGeom prst="rect">
            <a:avLst/>
          </a:prstGeom>
          <a:effectLst/>
        </p:spPr>
      </p:pic>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5744" y="3061079"/>
            <a:ext cx="260246" cy="260244"/>
          </a:xfrm>
          <a:prstGeom prst="rect">
            <a:avLst/>
          </a:prstGeom>
        </p:spPr>
      </p:pic>
    </p:spTree>
    <p:extLst>
      <p:ext uri="{BB962C8B-B14F-4D97-AF65-F5344CB8AC3E}">
        <p14:creationId xmlns:p14="http://schemas.microsoft.com/office/powerpoint/2010/main" val="2648343985"/>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31"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 calcmode="lin" valueType="num">
                                      <p:cBhvr>
                                        <p:cTn id="10" dur="500" fill="hold"/>
                                        <p:tgtEl>
                                          <p:spTgt spid="59"/>
                                        </p:tgtEl>
                                        <p:attrNameLst>
                                          <p:attrName>ppt_w</p:attrName>
                                        </p:attrNameLst>
                                      </p:cBhvr>
                                      <p:tavLst>
                                        <p:tav tm="0">
                                          <p:val>
                                            <p:fltVal val="0"/>
                                          </p:val>
                                        </p:tav>
                                        <p:tav tm="100000">
                                          <p:val>
                                            <p:strVal val="#ppt_w"/>
                                          </p:val>
                                        </p:tav>
                                      </p:tavLst>
                                    </p:anim>
                                    <p:anim calcmode="lin" valueType="num">
                                      <p:cBhvr>
                                        <p:cTn id="11" dur="500" fill="hold"/>
                                        <p:tgtEl>
                                          <p:spTgt spid="59"/>
                                        </p:tgtEl>
                                        <p:attrNameLst>
                                          <p:attrName>ppt_h</p:attrName>
                                        </p:attrNameLst>
                                      </p:cBhvr>
                                      <p:tavLst>
                                        <p:tav tm="0">
                                          <p:val>
                                            <p:fltVal val="0"/>
                                          </p:val>
                                        </p:tav>
                                        <p:tav tm="100000">
                                          <p:val>
                                            <p:strVal val="#ppt_h"/>
                                          </p:val>
                                        </p:tav>
                                      </p:tavLst>
                                    </p:anim>
                                    <p:anim calcmode="lin" valueType="num">
                                      <p:cBhvr>
                                        <p:cTn id="12" dur="500" fill="hold"/>
                                        <p:tgtEl>
                                          <p:spTgt spid="59"/>
                                        </p:tgtEl>
                                        <p:attrNameLst>
                                          <p:attrName>style.rotation</p:attrName>
                                        </p:attrNameLst>
                                      </p:cBhvr>
                                      <p:tavLst>
                                        <p:tav tm="0">
                                          <p:val>
                                            <p:fltVal val="90"/>
                                          </p:val>
                                        </p:tav>
                                        <p:tav tm="100000">
                                          <p:val>
                                            <p:fltVal val="0"/>
                                          </p:val>
                                        </p:tav>
                                      </p:tavLst>
                                    </p:anim>
                                    <p:animEffect transition="in" filter="fade">
                                      <p:cBhvr>
                                        <p:cTn id="13" dur="500"/>
                                        <p:tgtEl>
                                          <p:spTgt spid="59"/>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p:cTn id="16" dur="500" fill="hold"/>
                                        <p:tgtEl>
                                          <p:spTgt spid="39"/>
                                        </p:tgtEl>
                                        <p:attrNameLst>
                                          <p:attrName>ppt_w</p:attrName>
                                        </p:attrNameLst>
                                      </p:cBhvr>
                                      <p:tavLst>
                                        <p:tav tm="0">
                                          <p:val>
                                            <p:fltVal val="0"/>
                                          </p:val>
                                        </p:tav>
                                        <p:tav tm="100000">
                                          <p:val>
                                            <p:strVal val="#ppt_w"/>
                                          </p:val>
                                        </p:tav>
                                      </p:tavLst>
                                    </p:anim>
                                    <p:anim calcmode="lin" valueType="num">
                                      <p:cBhvr>
                                        <p:cTn id="17" dur="500" fill="hold"/>
                                        <p:tgtEl>
                                          <p:spTgt spid="39"/>
                                        </p:tgtEl>
                                        <p:attrNameLst>
                                          <p:attrName>ppt_h</p:attrName>
                                        </p:attrNameLst>
                                      </p:cBhvr>
                                      <p:tavLst>
                                        <p:tav tm="0">
                                          <p:val>
                                            <p:fltVal val="0"/>
                                          </p:val>
                                        </p:tav>
                                        <p:tav tm="100000">
                                          <p:val>
                                            <p:strVal val="#ppt_h"/>
                                          </p:val>
                                        </p:tav>
                                      </p:tavLst>
                                    </p:anim>
                                    <p:anim calcmode="lin" valueType="num">
                                      <p:cBhvr>
                                        <p:cTn id="18" dur="500" fill="hold"/>
                                        <p:tgtEl>
                                          <p:spTgt spid="39"/>
                                        </p:tgtEl>
                                        <p:attrNameLst>
                                          <p:attrName>style.rotation</p:attrName>
                                        </p:attrNameLst>
                                      </p:cBhvr>
                                      <p:tavLst>
                                        <p:tav tm="0">
                                          <p:val>
                                            <p:fltVal val="90"/>
                                          </p:val>
                                        </p:tav>
                                        <p:tav tm="100000">
                                          <p:val>
                                            <p:fltVal val="0"/>
                                          </p:val>
                                        </p:tav>
                                      </p:tavLst>
                                    </p:anim>
                                    <p:animEffect transition="in" filter="fade">
                                      <p:cBhvr>
                                        <p:cTn id="19" dur="500"/>
                                        <p:tgtEl>
                                          <p:spTgt spid="3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31"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 calcmode="lin" valueType="num">
                                      <p:cBhvr>
                                        <p:cTn id="26" dur="500" fill="hold"/>
                                        <p:tgtEl>
                                          <p:spTgt spid="63"/>
                                        </p:tgtEl>
                                        <p:attrNameLst>
                                          <p:attrName>ppt_w</p:attrName>
                                        </p:attrNameLst>
                                      </p:cBhvr>
                                      <p:tavLst>
                                        <p:tav tm="0">
                                          <p:val>
                                            <p:fltVal val="0"/>
                                          </p:val>
                                        </p:tav>
                                        <p:tav tm="100000">
                                          <p:val>
                                            <p:strVal val="#ppt_w"/>
                                          </p:val>
                                        </p:tav>
                                      </p:tavLst>
                                    </p:anim>
                                    <p:anim calcmode="lin" valueType="num">
                                      <p:cBhvr>
                                        <p:cTn id="27" dur="500" fill="hold"/>
                                        <p:tgtEl>
                                          <p:spTgt spid="63"/>
                                        </p:tgtEl>
                                        <p:attrNameLst>
                                          <p:attrName>ppt_h</p:attrName>
                                        </p:attrNameLst>
                                      </p:cBhvr>
                                      <p:tavLst>
                                        <p:tav tm="0">
                                          <p:val>
                                            <p:fltVal val="0"/>
                                          </p:val>
                                        </p:tav>
                                        <p:tav tm="100000">
                                          <p:val>
                                            <p:strVal val="#ppt_h"/>
                                          </p:val>
                                        </p:tav>
                                      </p:tavLst>
                                    </p:anim>
                                    <p:anim calcmode="lin" valueType="num">
                                      <p:cBhvr>
                                        <p:cTn id="28" dur="500" fill="hold"/>
                                        <p:tgtEl>
                                          <p:spTgt spid="63"/>
                                        </p:tgtEl>
                                        <p:attrNameLst>
                                          <p:attrName>style.rotation</p:attrName>
                                        </p:attrNameLst>
                                      </p:cBhvr>
                                      <p:tavLst>
                                        <p:tav tm="0">
                                          <p:val>
                                            <p:fltVal val="90"/>
                                          </p:val>
                                        </p:tav>
                                        <p:tav tm="100000">
                                          <p:val>
                                            <p:fltVal val="0"/>
                                          </p:val>
                                        </p:tav>
                                      </p:tavLst>
                                    </p:anim>
                                    <p:animEffect transition="in" filter="fade">
                                      <p:cBhvr>
                                        <p:cTn id="29" dur="500"/>
                                        <p:tgtEl>
                                          <p:spTgt spid="63"/>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 calcmode="lin" valueType="num">
                                      <p:cBhvr>
                                        <p:cTn id="32" dur="500" fill="hold"/>
                                        <p:tgtEl>
                                          <p:spTgt spid="57"/>
                                        </p:tgtEl>
                                        <p:attrNameLst>
                                          <p:attrName>ppt_w</p:attrName>
                                        </p:attrNameLst>
                                      </p:cBhvr>
                                      <p:tavLst>
                                        <p:tav tm="0">
                                          <p:val>
                                            <p:fltVal val="0"/>
                                          </p:val>
                                        </p:tav>
                                        <p:tav tm="100000">
                                          <p:val>
                                            <p:strVal val="#ppt_w"/>
                                          </p:val>
                                        </p:tav>
                                      </p:tavLst>
                                    </p:anim>
                                    <p:anim calcmode="lin" valueType="num">
                                      <p:cBhvr>
                                        <p:cTn id="33" dur="500" fill="hold"/>
                                        <p:tgtEl>
                                          <p:spTgt spid="57"/>
                                        </p:tgtEl>
                                        <p:attrNameLst>
                                          <p:attrName>ppt_h</p:attrName>
                                        </p:attrNameLst>
                                      </p:cBhvr>
                                      <p:tavLst>
                                        <p:tav tm="0">
                                          <p:val>
                                            <p:fltVal val="0"/>
                                          </p:val>
                                        </p:tav>
                                        <p:tav tm="100000">
                                          <p:val>
                                            <p:strVal val="#ppt_h"/>
                                          </p:val>
                                        </p:tav>
                                      </p:tavLst>
                                    </p:anim>
                                    <p:anim calcmode="lin" valueType="num">
                                      <p:cBhvr>
                                        <p:cTn id="34" dur="500" fill="hold"/>
                                        <p:tgtEl>
                                          <p:spTgt spid="57"/>
                                        </p:tgtEl>
                                        <p:attrNameLst>
                                          <p:attrName>style.rotation</p:attrName>
                                        </p:attrNameLst>
                                      </p:cBhvr>
                                      <p:tavLst>
                                        <p:tav tm="0">
                                          <p:val>
                                            <p:fltVal val="90"/>
                                          </p:val>
                                        </p:tav>
                                        <p:tav tm="100000">
                                          <p:val>
                                            <p:fltVal val="0"/>
                                          </p:val>
                                        </p:tav>
                                      </p:tavLst>
                                    </p:anim>
                                    <p:animEffect transition="in" filter="fade">
                                      <p:cBhvr>
                                        <p:cTn id="35" dur="500"/>
                                        <p:tgtEl>
                                          <p:spTgt spid="57"/>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31" presetClass="entr" presetSubtype="0" fill="hold" nodeType="withEffect">
                                  <p:stCondLst>
                                    <p:cond delay="0"/>
                                  </p:stCondLst>
                                  <p:childTnLst>
                                    <p:set>
                                      <p:cBhvr>
                                        <p:cTn id="41" dur="1" fill="hold">
                                          <p:stCondLst>
                                            <p:cond delay="0"/>
                                          </p:stCondLst>
                                        </p:cTn>
                                        <p:tgtEl>
                                          <p:spTgt spid="58"/>
                                        </p:tgtEl>
                                        <p:attrNameLst>
                                          <p:attrName>style.visibility</p:attrName>
                                        </p:attrNameLst>
                                      </p:cBhvr>
                                      <p:to>
                                        <p:strVal val="visible"/>
                                      </p:to>
                                    </p:set>
                                    <p:anim calcmode="lin" valueType="num">
                                      <p:cBhvr>
                                        <p:cTn id="42" dur="500" fill="hold"/>
                                        <p:tgtEl>
                                          <p:spTgt spid="58"/>
                                        </p:tgtEl>
                                        <p:attrNameLst>
                                          <p:attrName>ppt_w</p:attrName>
                                        </p:attrNameLst>
                                      </p:cBhvr>
                                      <p:tavLst>
                                        <p:tav tm="0">
                                          <p:val>
                                            <p:fltVal val="0"/>
                                          </p:val>
                                        </p:tav>
                                        <p:tav tm="100000">
                                          <p:val>
                                            <p:strVal val="#ppt_w"/>
                                          </p:val>
                                        </p:tav>
                                      </p:tavLst>
                                    </p:anim>
                                    <p:anim calcmode="lin" valueType="num">
                                      <p:cBhvr>
                                        <p:cTn id="43" dur="500" fill="hold"/>
                                        <p:tgtEl>
                                          <p:spTgt spid="58"/>
                                        </p:tgtEl>
                                        <p:attrNameLst>
                                          <p:attrName>ppt_h</p:attrName>
                                        </p:attrNameLst>
                                      </p:cBhvr>
                                      <p:tavLst>
                                        <p:tav tm="0">
                                          <p:val>
                                            <p:fltVal val="0"/>
                                          </p:val>
                                        </p:tav>
                                        <p:tav tm="100000">
                                          <p:val>
                                            <p:strVal val="#ppt_h"/>
                                          </p:val>
                                        </p:tav>
                                      </p:tavLst>
                                    </p:anim>
                                    <p:anim calcmode="lin" valueType="num">
                                      <p:cBhvr>
                                        <p:cTn id="44" dur="500" fill="hold"/>
                                        <p:tgtEl>
                                          <p:spTgt spid="58"/>
                                        </p:tgtEl>
                                        <p:attrNameLst>
                                          <p:attrName>style.rotation</p:attrName>
                                        </p:attrNameLst>
                                      </p:cBhvr>
                                      <p:tavLst>
                                        <p:tav tm="0">
                                          <p:val>
                                            <p:fltVal val="90"/>
                                          </p:val>
                                        </p:tav>
                                        <p:tav tm="100000">
                                          <p:val>
                                            <p:fltVal val="0"/>
                                          </p:val>
                                        </p:tav>
                                      </p:tavLst>
                                    </p:anim>
                                    <p:animEffect transition="in" filter="fade">
                                      <p:cBhvr>
                                        <p:cTn id="45" dur="500"/>
                                        <p:tgtEl>
                                          <p:spTgt spid="58"/>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 calcmode="lin" valueType="num">
                                      <p:cBhvr>
                                        <p:cTn id="48" dur="500" fill="hold"/>
                                        <p:tgtEl>
                                          <p:spTgt spid="40"/>
                                        </p:tgtEl>
                                        <p:attrNameLst>
                                          <p:attrName>ppt_w</p:attrName>
                                        </p:attrNameLst>
                                      </p:cBhvr>
                                      <p:tavLst>
                                        <p:tav tm="0">
                                          <p:val>
                                            <p:fltVal val="0"/>
                                          </p:val>
                                        </p:tav>
                                        <p:tav tm="100000">
                                          <p:val>
                                            <p:strVal val="#ppt_w"/>
                                          </p:val>
                                        </p:tav>
                                      </p:tavLst>
                                    </p:anim>
                                    <p:anim calcmode="lin" valueType="num">
                                      <p:cBhvr>
                                        <p:cTn id="49" dur="500" fill="hold"/>
                                        <p:tgtEl>
                                          <p:spTgt spid="40"/>
                                        </p:tgtEl>
                                        <p:attrNameLst>
                                          <p:attrName>ppt_h</p:attrName>
                                        </p:attrNameLst>
                                      </p:cBhvr>
                                      <p:tavLst>
                                        <p:tav tm="0">
                                          <p:val>
                                            <p:fltVal val="0"/>
                                          </p:val>
                                        </p:tav>
                                        <p:tav tm="100000">
                                          <p:val>
                                            <p:strVal val="#ppt_h"/>
                                          </p:val>
                                        </p:tav>
                                      </p:tavLst>
                                    </p:anim>
                                    <p:anim calcmode="lin" valueType="num">
                                      <p:cBhvr>
                                        <p:cTn id="50" dur="500" fill="hold"/>
                                        <p:tgtEl>
                                          <p:spTgt spid="40"/>
                                        </p:tgtEl>
                                        <p:attrNameLst>
                                          <p:attrName>style.rotation</p:attrName>
                                        </p:attrNameLst>
                                      </p:cBhvr>
                                      <p:tavLst>
                                        <p:tav tm="0">
                                          <p:val>
                                            <p:fltVal val="90"/>
                                          </p:val>
                                        </p:tav>
                                        <p:tav tm="100000">
                                          <p:val>
                                            <p:fltVal val="0"/>
                                          </p:val>
                                        </p:tav>
                                      </p:tavLst>
                                    </p:anim>
                                    <p:animEffect transition="in" filter="fade">
                                      <p:cBhvr>
                                        <p:cTn id="51" dur="500"/>
                                        <p:tgtEl>
                                          <p:spTgt spid="40"/>
                                        </p:tgtEl>
                                      </p:cBhvr>
                                    </p:animEffec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par>
                                <p:cTn id="56" presetID="31" presetClass="entr" presetSubtype="0" fill="hold" nodeType="with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p:cTn id="58" dur="500" fill="hold"/>
                                        <p:tgtEl>
                                          <p:spTgt spid="62"/>
                                        </p:tgtEl>
                                        <p:attrNameLst>
                                          <p:attrName>ppt_w</p:attrName>
                                        </p:attrNameLst>
                                      </p:cBhvr>
                                      <p:tavLst>
                                        <p:tav tm="0">
                                          <p:val>
                                            <p:fltVal val="0"/>
                                          </p:val>
                                        </p:tav>
                                        <p:tav tm="100000">
                                          <p:val>
                                            <p:strVal val="#ppt_w"/>
                                          </p:val>
                                        </p:tav>
                                      </p:tavLst>
                                    </p:anim>
                                    <p:anim calcmode="lin" valueType="num">
                                      <p:cBhvr>
                                        <p:cTn id="59" dur="500" fill="hold"/>
                                        <p:tgtEl>
                                          <p:spTgt spid="62"/>
                                        </p:tgtEl>
                                        <p:attrNameLst>
                                          <p:attrName>ppt_h</p:attrName>
                                        </p:attrNameLst>
                                      </p:cBhvr>
                                      <p:tavLst>
                                        <p:tav tm="0">
                                          <p:val>
                                            <p:fltVal val="0"/>
                                          </p:val>
                                        </p:tav>
                                        <p:tav tm="100000">
                                          <p:val>
                                            <p:strVal val="#ppt_h"/>
                                          </p:val>
                                        </p:tav>
                                      </p:tavLst>
                                    </p:anim>
                                    <p:anim calcmode="lin" valueType="num">
                                      <p:cBhvr>
                                        <p:cTn id="60" dur="500" fill="hold"/>
                                        <p:tgtEl>
                                          <p:spTgt spid="62"/>
                                        </p:tgtEl>
                                        <p:attrNameLst>
                                          <p:attrName>style.rotation</p:attrName>
                                        </p:attrNameLst>
                                      </p:cBhvr>
                                      <p:tavLst>
                                        <p:tav tm="0">
                                          <p:val>
                                            <p:fltVal val="90"/>
                                          </p:val>
                                        </p:tav>
                                        <p:tav tm="100000">
                                          <p:val>
                                            <p:fltVal val="0"/>
                                          </p:val>
                                        </p:tav>
                                      </p:tavLst>
                                    </p:anim>
                                    <p:animEffect transition="in" filter="fade">
                                      <p:cBhvr>
                                        <p:cTn id="61" dur="500"/>
                                        <p:tgtEl>
                                          <p:spTgt spid="62"/>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61"/>
                                        </p:tgtEl>
                                        <p:attrNameLst>
                                          <p:attrName>style.visibility</p:attrName>
                                        </p:attrNameLst>
                                      </p:cBhvr>
                                      <p:to>
                                        <p:strVal val="visible"/>
                                      </p:to>
                                    </p:set>
                                    <p:anim calcmode="lin" valueType="num">
                                      <p:cBhvr>
                                        <p:cTn id="64" dur="500" fill="hold"/>
                                        <p:tgtEl>
                                          <p:spTgt spid="61"/>
                                        </p:tgtEl>
                                        <p:attrNameLst>
                                          <p:attrName>ppt_w</p:attrName>
                                        </p:attrNameLst>
                                      </p:cBhvr>
                                      <p:tavLst>
                                        <p:tav tm="0">
                                          <p:val>
                                            <p:fltVal val="0"/>
                                          </p:val>
                                        </p:tav>
                                        <p:tav tm="100000">
                                          <p:val>
                                            <p:strVal val="#ppt_w"/>
                                          </p:val>
                                        </p:tav>
                                      </p:tavLst>
                                    </p:anim>
                                    <p:anim calcmode="lin" valueType="num">
                                      <p:cBhvr>
                                        <p:cTn id="65" dur="500" fill="hold"/>
                                        <p:tgtEl>
                                          <p:spTgt spid="61"/>
                                        </p:tgtEl>
                                        <p:attrNameLst>
                                          <p:attrName>ppt_h</p:attrName>
                                        </p:attrNameLst>
                                      </p:cBhvr>
                                      <p:tavLst>
                                        <p:tav tm="0">
                                          <p:val>
                                            <p:fltVal val="0"/>
                                          </p:val>
                                        </p:tav>
                                        <p:tav tm="100000">
                                          <p:val>
                                            <p:strVal val="#ppt_h"/>
                                          </p:val>
                                        </p:tav>
                                      </p:tavLst>
                                    </p:anim>
                                    <p:anim calcmode="lin" valueType="num">
                                      <p:cBhvr>
                                        <p:cTn id="66" dur="500" fill="hold"/>
                                        <p:tgtEl>
                                          <p:spTgt spid="61"/>
                                        </p:tgtEl>
                                        <p:attrNameLst>
                                          <p:attrName>style.rotation</p:attrName>
                                        </p:attrNameLst>
                                      </p:cBhvr>
                                      <p:tavLst>
                                        <p:tav tm="0">
                                          <p:val>
                                            <p:fltVal val="90"/>
                                          </p:val>
                                        </p:tav>
                                        <p:tav tm="100000">
                                          <p:val>
                                            <p:fltVal val="0"/>
                                          </p:val>
                                        </p:tav>
                                      </p:tavLst>
                                    </p:anim>
                                    <p:animEffect transition="in" filter="fade">
                                      <p:cBhvr>
                                        <p:cTn id="6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animBg="1"/>
      <p:bldP spid="40" grpId="0" animBg="1"/>
      <p:bldP spid="41" grpId="0"/>
      <p:bldP spid="57" grpId="0" animBg="1"/>
      <p:bldP spid="60" grpId="0"/>
      <p:bldP spid="6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23"/>
          </p:nvPr>
        </p:nvPicPr>
        <p:blipFill>
          <a:blip r:embed="rId2" cstate="print">
            <a:extLst>
              <a:ext uri="{28A0092B-C50C-407E-A947-70E740481C1C}">
                <a14:useLocalDpi xmlns:a14="http://schemas.microsoft.com/office/drawing/2010/main" val="0"/>
              </a:ext>
            </a:extLst>
          </a:blip>
          <a:stretch>
            <a:fillRect/>
          </a:stretch>
        </p:blipFill>
        <p:spPr>
          <a:xfrm>
            <a:off x="4014788" y="833438"/>
            <a:ext cx="1114425" cy="1114425"/>
          </a:xfrm>
          <a:solidFill>
            <a:srgbClr val="FD5E3F"/>
          </a:solidFill>
          <a:ln w="6350" cmpd="sng"/>
        </p:spPr>
      </p:pic>
      <p:sp>
        <p:nvSpPr>
          <p:cNvPr id="2" name="Title 1"/>
          <p:cNvSpPr>
            <a:spLocks noGrp="1"/>
          </p:cNvSpPr>
          <p:nvPr>
            <p:ph type="title"/>
          </p:nvPr>
        </p:nvSpPr>
        <p:spPr>
          <a:xfrm>
            <a:off x="609600" y="1940951"/>
            <a:ext cx="7879347" cy="1143000"/>
          </a:xfrm>
        </p:spPr>
        <p:txBody>
          <a:bodyPr/>
          <a:lstStyle/>
          <a:p>
            <a:pPr algn="ctr"/>
            <a:r>
              <a:rPr lang="en-US" dirty="0" smtClean="0"/>
              <a:t>Introductions</a:t>
            </a:r>
            <a:endParaRPr lang="en-US" dirty="0"/>
          </a:p>
        </p:txBody>
      </p:sp>
      <p:sp>
        <p:nvSpPr>
          <p:cNvPr id="5" name="TextBox 4"/>
          <p:cNvSpPr txBox="1"/>
          <p:nvPr/>
        </p:nvSpPr>
        <p:spPr>
          <a:xfrm>
            <a:off x="2275943" y="3559346"/>
            <a:ext cx="2456595" cy="646331"/>
          </a:xfrm>
          <a:prstGeom prst="rect">
            <a:avLst/>
          </a:prstGeom>
        </p:spPr>
        <p:txBody>
          <a:bodyPr wrap="square">
            <a:spAutoFit/>
          </a:bodyPr>
          <a:lstStyle>
            <a:defPPr>
              <a:defRPr lang="en-US"/>
            </a:defPPr>
            <a:lvl1pPr>
              <a:defRPr>
                <a:latin typeface="Helvetica"/>
                <a:cs typeface="Helvetica"/>
              </a:defRPr>
            </a:lvl1pPr>
          </a:lstStyle>
          <a:p>
            <a:r>
              <a:rPr lang="en-US" sz="2000" b="1" dirty="0" smtClean="0">
                <a:solidFill>
                  <a:schemeClr val="accent2"/>
                </a:solidFill>
              </a:rPr>
              <a:t>Shannon </a:t>
            </a:r>
            <a:r>
              <a:rPr lang="en-US" sz="2000" b="1" dirty="0" err="1" smtClean="0">
                <a:solidFill>
                  <a:schemeClr val="accent2"/>
                </a:solidFill>
              </a:rPr>
              <a:t>McAulay</a:t>
            </a:r>
            <a:endParaRPr lang="en-US" sz="2000" b="1" dirty="0">
              <a:solidFill>
                <a:schemeClr val="accent2"/>
              </a:solidFill>
            </a:endParaRPr>
          </a:p>
          <a:p>
            <a:r>
              <a:rPr lang="en-US" sz="1600" dirty="0" smtClean="0"/>
              <a:t>Senior Finance Manager</a:t>
            </a:r>
            <a:endParaRPr lang="en-US" sz="1600" dirty="0"/>
          </a:p>
        </p:txBody>
      </p:sp>
      <p:sp>
        <p:nvSpPr>
          <p:cNvPr id="7" name="TextBox 6"/>
          <p:cNvSpPr txBox="1"/>
          <p:nvPr/>
        </p:nvSpPr>
        <p:spPr>
          <a:xfrm>
            <a:off x="5427992" y="3460915"/>
            <a:ext cx="3318039" cy="738664"/>
          </a:xfrm>
          <a:prstGeom prst="rect">
            <a:avLst/>
          </a:prstGeom>
          <a:noFill/>
        </p:spPr>
        <p:txBody>
          <a:bodyPr wrap="square" rtlCol="0">
            <a:spAutoFit/>
          </a:bodyPr>
          <a:lstStyle/>
          <a:p>
            <a:r>
              <a:rPr lang="en-US" sz="1400" dirty="0" smtClean="0">
                <a:latin typeface="Helvetica Light"/>
                <a:ea typeface="Helvetica" charset="0"/>
                <a:cs typeface="Helvetica Light"/>
              </a:rPr>
              <a:t>Account Management, </a:t>
            </a:r>
          </a:p>
          <a:p>
            <a:r>
              <a:rPr lang="en-US" sz="1400" dirty="0" smtClean="0">
                <a:latin typeface="Helvetica Light"/>
                <a:ea typeface="Helvetica" charset="0"/>
                <a:cs typeface="Helvetica Light"/>
              </a:rPr>
              <a:t>Project Presentation Strategy, </a:t>
            </a:r>
          </a:p>
          <a:p>
            <a:r>
              <a:rPr lang="en-US" sz="1400" dirty="0" smtClean="0">
                <a:latin typeface="Helvetica Light"/>
                <a:ea typeface="Helvetica" charset="0"/>
                <a:cs typeface="Helvetica Light"/>
              </a:rPr>
              <a:t>Payment Option / Financing Strategy</a:t>
            </a:r>
            <a:endParaRPr lang="en-US" sz="1400" dirty="0">
              <a:latin typeface="Helvetica Light"/>
              <a:ea typeface="Helvetica" charset="0"/>
              <a:cs typeface="Helvetica Light"/>
            </a:endParaRPr>
          </a:p>
        </p:txBody>
      </p:sp>
      <p:pic>
        <p:nvPicPr>
          <p:cNvPr id="8" name="Picture 7" descr="Shannon.png"/>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35225"/>
          <a:stretch/>
        </p:blipFill>
        <p:spPr>
          <a:xfrm>
            <a:off x="308697" y="3227524"/>
            <a:ext cx="1453164" cy="1188720"/>
          </a:xfrm>
          <a:prstGeom prst="rect">
            <a:avLst/>
          </a:prstGeom>
          <a:ln>
            <a:noFill/>
          </a:ln>
          <a:effectLst/>
        </p:spPr>
      </p:pic>
      <p:sp>
        <p:nvSpPr>
          <p:cNvPr id="9" name="Rectangle 8"/>
          <p:cNvSpPr/>
          <p:nvPr/>
        </p:nvSpPr>
        <p:spPr>
          <a:xfrm>
            <a:off x="2275788" y="4873294"/>
            <a:ext cx="2971862" cy="646331"/>
          </a:xfrm>
          <a:prstGeom prst="rect">
            <a:avLst/>
          </a:prstGeom>
        </p:spPr>
        <p:txBody>
          <a:bodyPr wrap="square">
            <a:spAutoFit/>
          </a:bodyPr>
          <a:lstStyle/>
          <a:p>
            <a:r>
              <a:rPr lang="en-US" sz="2000" b="1" dirty="0" err="1" smtClean="0">
                <a:solidFill>
                  <a:srgbClr val="FD5E3F"/>
                </a:solidFill>
                <a:latin typeface="Helvetica"/>
                <a:cs typeface="Helvetica"/>
              </a:rPr>
              <a:t>Achai</a:t>
            </a:r>
            <a:r>
              <a:rPr lang="en-US" sz="2000" b="1" dirty="0" smtClean="0">
                <a:solidFill>
                  <a:srgbClr val="FD5E3F"/>
                </a:solidFill>
                <a:latin typeface="Helvetica"/>
                <a:cs typeface="Helvetica"/>
              </a:rPr>
              <a:t> </a:t>
            </a:r>
            <a:r>
              <a:rPr lang="en-US" sz="2000" b="1" dirty="0" err="1" smtClean="0">
                <a:solidFill>
                  <a:srgbClr val="FD5E3F"/>
                </a:solidFill>
                <a:latin typeface="Helvetica"/>
                <a:cs typeface="Helvetica"/>
              </a:rPr>
              <a:t>Broner</a:t>
            </a:r>
            <a:r>
              <a:rPr lang="en-US" sz="2000" b="1" dirty="0" smtClean="0">
                <a:solidFill>
                  <a:srgbClr val="FD5E3F"/>
                </a:solidFill>
                <a:latin typeface="Helvetica"/>
                <a:cs typeface="Helvetica"/>
              </a:rPr>
              <a:t>, CMVP</a:t>
            </a:r>
            <a:endParaRPr lang="en-US" sz="2000" b="1" dirty="0">
              <a:solidFill>
                <a:srgbClr val="FD5E3F"/>
              </a:solidFill>
              <a:latin typeface="Helvetica"/>
              <a:cs typeface="Helvetica"/>
            </a:endParaRPr>
          </a:p>
          <a:p>
            <a:r>
              <a:rPr lang="en-US" sz="1600" dirty="0" smtClean="0">
                <a:latin typeface="Helvetica"/>
                <a:cs typeface="Helvetica"/>
              </a:rPr>
              <a:t>Director, Energy Projects</a:t>
            </a:r>
          </a:p>
        </p:txBody>
      </p:sp>
      <p:sp>
        <p:nvSpPr>
          <p:cNvPr id="10" name="TextBox 9"/>
          <p:cNvSpPr txBox="1"/>
          <p:nvPr/>
        </p:nvSpPr>
        <p:spPr>
          <a:xfrm>
            <a:off x="5444486" y="4953559"/>
            <a:ext cx="3318039" cy="523220"/>
          </a:xfrm>
          <a:prstGeom prst="rect">
            <a:avLst/>
          </a:prstGeom>
          <a:noFill/>
        </p:spPr>
        <p:txBody>
          <a:bodyPr wrap="square" rtlCol="0">
            <a:spAutoFit/>
          </a:bodyPr>
          <a:lstStyle/>
          <a:p>
            <a:r>
              <a:rPr lang="en-US" sz="1400" dirty="0" smtClean="0">
                <a:latin typeface="Helvetica Light"/>
                <a:cs typeface="Helvetica Light"/>
              </a:rPr>
              <a:t>Project Consultations</a:t>
            </a:r>
          </a:p>
          <a:p>
            <a:r>
              <a:rPr lang="en-US" sz="1400" dirty="0" smtClean="0">
                <a:latin typeface="Helvetica Light"/>
                <a:cs typeface="Helvetica Light"/>
              </a:rPr>
              <a:t>Energy Efficiency Expertise</a:t>
            </a:r>
            <a:endParaRPr lang="en-US" sz="1400" dirty="0">
              <a:latin typeface="Helvetica Light"/>
              <a:cs typeface="Helvetica Light"/>
            </a:endParaRPr>
          </a:p>
        </p:txBody>
      </p:sp>
      <p:pic>
        <p:nvPicPr>
          <p:cNvPr id="11" name="Picture Placeholder 1" descr="Achai.jpg"/>
          <p:cNvPicPr>
            <a:picLocks noChangeAspect="1"/>
          </p:cNvPicPr>
          <p:nvPr/>
        </p:nvPicPr>
        <p:blipFill>
          <a:blip r:embed="rId5">
            <a:extLst>
              <a:ext uri="{28A0092B-C50C-407E-A947-70E740481C1C}">
                <a14:useLocalDpi xmlns:a14="http://schemas.microsoft.com/office/drawing/2010/main" val="0"/>
              </a:ext>
            </a:extLst>
          </a:blip>
          <a:srcRect t="12555" b="12555"/>
          <a:stretch>
            <a:fillRect/>
          </a:stretch>
        </p:blipFill>
        <p:spPr>
          <a:xfrm>
            <a:off x="469805" y="4621171"/>
            <a:ext cx="1187997" cy="1187996"/>
          </a:xfrm>
          <a:prstGeom prst="ellipse">
            <a:avLst/>
          </a:prstGeom>
          <a:ln>
            <a:solidFill>
              <a:schemeClr val="bg1"/>
            </a:solidFill>
          </a:ln>
        </p:spPr>
      </p:pic>
    </p:spTree>
    <p:extLst>
      <p:ext uri="{BB962C8B-B14F-4D97-AF65-F5344CB8AC3E}">
        <p14:creationId xmlns:p14="http://schemas.microsoft.com/office/powerpoint/2010/main" val="2644447699"/>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p:cNvSpPr>
            <a:spLocks noGrp="1"/>
          </p:cNvSpPr>
          <p:nvPr>
            <p:ph type="body" sz="quarter" idx="28"/>
          </p:nvPr>
        </p:nvSpPr>
        <p:spPr>
          <a:xfrm>
            <a:off x="457199" y="584200"/>
            <a:ext cx="6280229" cy="431800"/>
          </a:xfrm>
        </p:spPr>
        <p:txBody>
          <a:bodyPr/>
          <a:lstStyle/>
          <a:p>
            <a:r>
              <a:rPr lang="en-US" dirty="0" smtClean="0"/>
              <a:t>INTRODUCTION</a:t>
            </a:r>
            <a:endParaRPr lang="en-US" dirty="0"/>
          </a:p>
          <a:p>
            <a:r>
              <a:rPr lang="en-US" dirty="0" smtClean="0"/>
              <a:t>	</a:t>
            </a:r>
            <a:endParaRPr lang="en-US" dirty="0"/>
          </a:p>
        </p:txBody>
      </p:sp>
      <p:sp>
        <p:nvSpPr>
          <p:cNvPr id="11" name="Title 1"/>
          <p:cNvSpPr txBox="1">
            <a:spLocks/>
          </p:cNvSpPr>
          <p:nvPr/>
        </p:nvSpPr>
        <p:spPr>
          <a:xfrm>
            <a:off x="457200" y="457200"/>
            <a:ext cx="76200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0" kern="1200">
                <a:solidFill>
                  <a:srgbClr val="17252F"/>
                </a:solidFill>
                <a:latin typeface="Roboto Light"/>
                <a:ea typeface="Roboto Condensed Regular"/>
                <a:cs typeface="Roboto Light"/>
              </a:defRPr>
            </a:lvl1pPr>
          </a:lstStyle>
          <a:p>
            <a:r>
              <a:rPr lang="en-JM" sz="3000" dirty="0" smtClean="0">
                <a:solidFill>
                  <a:srgbClr val="343749"/>
                </a:solidFill>
                <a:latin typeface="Helvetica Light"/>
                <a:ea typeface="Calibri"/>
                <a:cs typeface="Helvetica Light"/>
              </a:rPr>
              <a:t>Financing Overcomes the Budget Hurdle</a:t>
            </a:r>
            <a:endParaRPr lang="en-US" sz="3000" dirty="0">
              <a:solidFill>
                <a:srgbClr val="343749"/>
              </a:solidFill>
              <a:latin typeface="Helvetica Light"/>
              <a:ea typeface="Calibri"/>
              <a:cs typeface="Helvetica Light"/>
            </a:endParaRPr>
          </a:p>
        </p:txBody>
      </p:sp>
      <p:sp>
        <p:nvSpPr>
          <p:cNvPr id="16" name="Text Placeholder 7"/>
          <p:cNvSpPr txBox="1">
            <a:spLocks/>
          </p:cNvSpPr>
          <p:nvPr/>
        </p:nvSpPr>
        <p:spPr>
          <a:xfrm>
            <a:off x="564461" y="3535787"/>
            <a:ext cx="2615858" cy="58932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rgbClr val="17252F"/>
                </a:solidFill>
                <a:latin typeface="Calibri"/>
                <a:ea typeface="+mn-ea"/>
                <a:cs typeface="+mn-cs"/>
              </a:defRPr>
            </a:lvl1pPr>
            <a:lvl2pPr marL="742950" indent="-285750" algn="l" defTabSz="914400" rtl="0" eaLnBrk="1" latinLnBrk="0" hangingPunct="1">
              <a:spcBef>
                <a:spcPct val="20000"/>
              </a:spcBef>
              <a:buFont typeface="Arial" pitchFamily="34" charset="0"/>
              <a:buChar char="–"/>
              <a:defRPr sz="1800" kern="1200">
                <a:solidFill>
                  <a:srgbClr val="17252F"/>
                </a:solidFill>
                <a:latin typeface="Calibri"/>
                <a:ea typeface="+mn-ea"/>
                <a:cs typeface="+mn-cs"/>
              </a:defRPr>
            </a:lvl2pPr>
            <a:lvl3pPr marL="1143000" indent="-228600" algn="l" defTabSz="914400" rtl="0" eaLnBrk="1" latinLnBrk="0" hangingPunct="1">
              <a:spcBef>
                <a:spcPct val="20000"/>
              </a:spcBef>
              <a:buFont typeface="Arial" pitchFamily="34" charset="0"/>
              <a:buChar char="•"/>
              <a:defRPr sz="1600" kern="1200">
                <a:solidFill>
                  <a:srgbClr val="17252F"/>
                </a:solidFill>
                <a:latin typeface="Calibri"/>
                <a:ea typeface="+mn-ea"/>
                <a:cs typeface="+mn-cs"/>
              </a:defRPr>
            </a:lvl3pPr>
            <a:lvl4pPr marL="1600200" indent="-228600" algn="l" defTabSz="914400" rtl="0" eaLnBrk="1" latinLnBrk="0" hangingPunct="1">
              <a:spcBef>
                <a:spcPct val="20000"/>
              </a:spcBef>
              <a:buFont typeface="Arial" pitchFamily="34" charset="0"/>
              <a:buChar char="–"/>
              <a:defRPr sz="1400" kern="1200">
                <a:solidFill>
                  <a:srgbClr val="17252F"/>
                </a:solidFill>
                <a:latin typeface="Calibri"/>
                <a:ea typeface="+mn-ea"/>
                <a:cs typeface="+mn-cs"/>
              </a:defRPr>
            </a:lvl4pPr>
            <a:lvl5pPr marL="2057400" indent="-228600" algn="l" defTabSz="914400" rtl="0" eaLnBrk="1" latinLnBrk="0" hangingPunct="1">
              <a:spcBef>
                <a:spcPct val="20000"/>
              </a:spcBef>
              <a:buFont typeface="Arial" pitchFamily="34" charset="0"/>
              <a:buChar char="»"/>
              <a:defRPr sz="1400" kern="1200">
                <a:solidFill>
                  <a:srgbClr val="17252F"/>
                </a:solidFill>
                <a:latin typeface="Calibri"/>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700" b="1" dirty="0" smtClean="0">
                <a:solidFill>
                  <a:srgbClr val="10AE99"/>
                </a:solidFill>
                <a:latin typeface="Helvetica"/>
                <a:cs typeface="Helvetica"/>
              </a:rPr>
              <a:t>88% </a:t>
            </a:r>
            <a:r>
              <a:rPr lang="en-US" sz="1700" dirty="0" smtClean="0">
                <a:solidFill>
                  <a:schemeClr val="bg1">
                    <a:lumMod val="50000"/>
                  </a:schemeClr>
                </a:solidFill>
                <a:latin typeface="Helvetica Light"/>
                <a:cs typeface="Helvetica Light"/>
              </a:rPr>
              <a:t>of car purchases are financed</a:t>
            </a:r>
          </a:p>
          <a:p>
            <a:pPr marL="0" indent="0">
              <a:buNone/>
            </a:pPr>
            <a:endParaRPr lang="en-US" sz="1700" dirty="0">
              <a:solidFill>
                <a:srgbClr val="10AE99"/>
              </a:solidFill>
              <a:latin typeface="Helvetica"/>
              <a:cs typeface="Helvetica"/>
            </a:endParaRPr>
          </a:p>
        </p:txBody>
      </p:sp>
      <p:pic>
        <p:nvPicPr>
          <p:cNvPr id="5" name="Picture Placeholder 4" descr="Car purchase.png"/>
          <p:cNvPicPr>
            <a:picLocks noGrp="1" noChangeAspect="1"/>
          </p:cNvPicPr>
          <p:nvPr>
            <p:ph type="pic" sz="quarter" idx="24"/>
          </p:nvPr>
        </p:nvPicPr>
        <p:blipFill rotWithShape="1">
          <a:blip r:embed="rId3" cstate="print">
            <a:extLst>
              <a:ext uri="{28A0092B-C50C-407E-A947-70E740481C1C}">
                <a14:useLocalDpi xmlns:a14="http://schemas.microsoft.com/office/drawing/2010/main"/>
              </a:ext>
            </a:extLst>
          </a:blip>
          <a:srcRect t="-577" b="733"/>
          <a:stretch/>
        </p:blipFill>
        <p:spPr>
          <a:xfrm>
            <a:off x="566824" y="1748359"/>
            <a:ext cx="2638896" cy="1759264"/>
          </a:xfrm>
          <a:ln>
            <a:noFill/>
          </a:ln>
        </p:spPr>
      </p:pic>
      <p:pic>
        <p:nvPicPr>
          <p:cNvPr id="33" name="Picture 32"/>
          <p:cNvPicPr>
            <a:picLocks noChangeAspect="1"/>
          </p:cNvPicPr>
          <p:nvPr/>
        </p:nvPicPr>
        <p:blipFill>
          <a:blip r:embed="rId4"/>
          <a:stretch>
            <a:fillRect/>
          </a:stretch>
        </p:blipFill>
        <p:spPr>
          <a:xfrm>
            <a:off x="3362398" y="1770109"/>
            <a:ext cx="2558367" cy="1702478"/>
          </a:xfrm>
          <a:prstGeom prst="rect">
            <a:avLst/>
          </a:prstGeom>
          <a:ln>
            <a:solidFill>
              <a:schemeClr val="bg1">
                <a:lumMod val="50000"/>
              </a:schemeClr>
            </a:solidFill>
          </a:ln>
        </p:spPr>
      </p:pic>
      <p:pic>
        <p:nvPicPr>
          <p:cNvPr id="34" name="Picture 3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093306" y="1780511"/>
            <a:ext cx="2552786" cy="1692609"/>
          </a:xfrm>
          <a:prstGeom prst="rect">
            <a:avLst/>
          </a:prstGeom>
          <a:ln>
            <a:solidFill>
              <a:schemeClr val="bg1">
                <a:lumMod val="50000"/>
              </a:schemeClr>
            </a:solidFill>
          </a:ln>
        </p:spPr>
      </p:pic>
      <p:sp>
        <p:nvSpPr>
          <p:cNvPr id="8" name="Rectangle 7"/>
          <p:cNvSpPr/>
          <p:nvPr/>
        </p:nvSpPr>
        <p:spPr>
          <a:xfrm>
            <a:off x="572848" y="1630371"/>
            <a:ext cx="2632871" cy="141874"/>
          </a:xfrm>
          <a:prstGeom prst="rect">
            <a:avLst/>
          </a:prstGeom>
          <a:solidFill>
            <a:srgbClr val="10AE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bg1"/>
              </a:solidFill>
              <a:latin typeface="Helvetica"/>
              <a:cs typeface="Helvetica"/>
            </a:endParaRPr>
          </a:p>
        </p:txBody>
      </p:sp>
      <p:sp>
        <p:nvSpPr>
          <p:cNvPr id="9" name="Rectangle 8"/>
          <p:cNvSpPr/>
          <p:nvPr/>
        </p:nvSpPr>
        <p:spPr>
          <a:xfrm>
            <a:off x="6079603" y="1636721"/>
            <a:ext cx="2584672" cy="136417"/>
          </a:xfrm>
          <a:prstGeom prst="rect">
            <a:avLst/>
          </a:prstGeom>
          <a:solidFill>
            <a:srgbClr val="FD5E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rgbClr val="FD5E3F"/>
              </a:solidFill>
              <a:latin typeface="Helvetica"/>
              <a:cs typeface="Helvetica"/>
            </a:endParaRPr>
          </a:p>
        </p:txBody>
      </p:sp>
      <p:sp>
        <p:nvSpPr>
          <p:cNvPr id="35" name="Rectangle 34"/>
          <p:cNvSpPr/>
          <p:nvPr/>
        </p:nvSpPr>
        <p:spPr>
          <a:xfrm>
            <a:off x="3352252" y="1636721"/>
            <a:ext cx="2578647" cy="141874"/>
          </a:xfrm>
          <a:prstGeom prst="rect">
            <a:avLst/>
          </a:prstGeom>
          <a:solidFill>
            <a:srgbClr val="343E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bg1"/>
              </a:solidFill>
              <a:latin typeface="Helvetica"/>
              <a:cs typeface="Helvetica"/>
            </a:endParaRPr>
          </a:p>
        </p:txBody>
      </p:sp>
      <p:sp>
        <p:nvSpPr>
          <p:cNvPr id="36" name="Text Placeholder 7"/>
          <p:cNvSpPr txBox="1">
            <a:spLocks/>
          </p:cNvSpPr>
          <p:nvPr/>
        </p:nvSpPr>
        <p:spPr>
          <a:xfrm>
            <a:off x="3236306" y="3535787"/>
            <a:ext cx="2783493" cy="58932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rgbClr val="17252F"/>
                </a:solidFill>
                <a:latin typeface="Calibri"/>
                <a:ea typeface="+mn-ea"/>
                <a:cs typeface="+mn-cs"/>
              </a:defRPr>
            </a:lvl1pPr>
            <a:lvl2pPr marL="742950" indent="-285750" algn="l" defTabSz="914400" rtl="0" eaLnBrk="1" latinLnBrk="0" hangingPunct="1">
              <a:spcBef>
                <a:spcPct val="20000"/>
              </a:spcBef>
              <a:buFont typeface="Arial" pitchFamily="34" charset="0"/>
              <a:buChar char="–"/>
              <a:defRPr sz="1800" kern="1200">
                <a:solidFill>
                  <a:srgbClr val="17252F"/>
                </a:solidFill>
                <a:latin typeface="Calibri"/>
                <a:ea typeface="+mn-ea"/>
                <a:cs typeface="+mn-cs"/>
              </a:defRPr>
            </a:lvl2pPr>
            <a:lvl3pPr marL="1143000" indent="-228600" algn="l" defTabSz="914400" rtl="0" eaLnBrk="1" latinLnBrk="0" hangingPunct="1">
              <a:spcBef>
                <a:spcPct val="20000"/>
              </a:spcBef>
              <a:buFont typeface="Arial" pitchFamily="34" charset="0"/>
              <a:buChar char="•"/>
              <a:defRPr sz="1600" kern="1200">
                <a:solidFill>
                  <a:srgbClr val="17252F"/>
                </a:solidFill>
                <a:latin typeface="Calibri"/>
                <a:ea typeface="+mn-ea"/>
                <a:cs typeface="+mn-cs"/>
              </a:defRPr>
            </a:lvl3pPr>
            <a:lvl4pPr marL="1600200" indent="-228600" algn="l" defTabSz="914400" rtl="0" eaLnBrk="1" latinLnBrk="0" hangingPunct="1">
              <a:spcBef>
                <a:spcPct val="20000"/>
              </a:spcBef>
              <a:buFont typeface="Arial" pitchFamily="34" charset="0"/>
              <a:buChar char="–"/>
              <a:defRPr sz="1400" kern="1200">
                <a:solidFill>
                  <a:srgbClr val="17252F"/>
                </a:solidFill>
                <a:latin typeface="Calibri"/>
                <a:ea typeface="+mn-ea"/>
                <a:cs typeface="+mn-cs"/>
              </a:defRPr>
            </a:lvl4pPr>
            <a:lvl5pPr marL="2057400" indent="-228600" algn="l" defTabSz="914400" rtl="0" eaLnBrk="1" latinLnBrk="0" hangingPunct="1">
              <a:spcBef>
                <a:spcPct val="20000"/>
              </a:spcBef>
              <a:buFont typeface="Arial" pitchFamily="34" charset="0"/>
              <a:buChar char="»"/>
              <a:defRPr sz="1400" kern="1200">
                <a:solidFill>
                  <a:srgbClr val="17252F"/>
                </a:solidFill>
                <a:latin typeface="Calibri"/>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700" b="1" dirty="0" smtClean="0">
                <a:solidFill>
                  <a:srgbClr val="343E48"/>
                </a:solidFill>
                <a:latin typeface="Helvetica"/>
                <a:cs typeface="Helvetica"/>
              </a:rPr>
              <a:t>80%</a:t>
            </a:r>
            <a:r>
              <a:rPr lang="en-US" sz="1700" b="1" dirty="0" smtClean="0">
                <a:solidFill>
                  <a:srgbClr val="10AE99"/>
                </a:solidFill>
                <a:latin typeface="Helvetica"/>
                <a:cs typeface="Helvetica"/>
              </a:rPr>
              <a:t> </a:t>
            </a:r>
            <a:r>
              <a:rPr lang="en-US" sz="1700" dirty="0" smtClean="0">
                <a:solidFill>
                  <a:schemeClr val="bg1">
                    <a:lumMod val="50000"/>
                  </a:schemeClr>
                </a:solidFill>
                <a:latin typeface="Helvetica Light"/>
                <a:cs typeface="Helvetica Light"/>
              </a:rPr>
              <a:t>of home purchases are financed</a:t>
            </a:r>
          </a:p>
          <a:p>
            <a:pPr marL="0" indent="0">
              <a:buNone/>
            </a:pPr>
            <a:endParaRPr lang="en-US" sz="1700" dirty="0">
              <a:solidFill>
                <a:srgbClr val="10AE99"/>
              </a:solidFill>
              <a:latin typeface="Helvetica"/>
              <a:cs typeface="Helvetica"/>
            </a:endParaRPr>
          </a:p>
        </p:txBody>
      </p:sp>
      <p:sp>
        <p:nvSpPr>
          <p:cNvPr id="37" name="Text Placeholder 7"/>
          <p:cNvSpPr txBox="1">
            <a:spLocks/>
          </p:cNvSpPr>
          <p:nvPr/>
        </p:nvSpPr>
        <p:spPr>
          <a:xfrm>
            <a:off x="6001431" y="3548487"/>
            <a:ext cx="2921398" cy="58932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rgbClr val="17252F"/>
                </a:solidFill>
                <a:latin typeface="Calibri"/>
                <a:ea typeface="+mn-ea"/>
                <a:cs typeface="+mn-cs"/>
              </a:defRPr>
            </a:lvl1pPr>
            <a:lvl2pPr marL="742950" indent="-285750" algn="l" defTabSz="914400" rtl="0" eaLnBrk="1" latinLnBrk="0" hangingPunct="1">
              <a:spcBef>
                <a:spcPct val="20000"/>
              </a:spcBef>
              <a:buFont typeface="Arial" pitchFamily="34" charset="0"/>
              <a:buChar char="–"/>
              <a:defRPr sz="1800" kern="1200">
                <a:solidFill>
                  <a:srgbClr val="17252F"/>
                </a:solidFill>
                <a:latin typeface="Calibri"/>
                <a:ea typeface="+mn-ea"/>
                <a:cs typeface="+mn-cs"/>
              </a:defRPr>
            </a:lvl2pPr>
            <a:lvl3pPr marL="1143000" indent="-228600" algn="l" defTabSz="914400" rtl="0" eaLnBrk="1" latinLnBrk="0" hangingPunct="1">
              <a:spcBef>
                <a:spcPct val="20000"/>
              </a:spcBef>
              <a:buFont typeface="Arial" pitchFamily="34" charset="0"/>
              <a:buChar char="•"/>
              <a:defRPr sz="1600" kern="1200">
                <a:solidFill>
                  <a:srgbClr val="17252F"/>
                </a:solidFill>
                <a:latin typeface="Calibri"/>
                <a:ea typeface="+mn-ea"/>
                <a:cs typeface="+mn-cs"/>
              </a:defRPr>
            </a:lvl3pPr>
            <a:lvl4pPr marL="1600200" indent="-228600" algn="l" defTabSz="914400" rtl="0" eaLnBrk="1" latinLnBrk="0" hangingPunct="1">
              <a:spcBef>
                <a:spcPct val="20000"/>
              </a:spcBef>
              <a:buFont typeface="Arial" pitchFamily="34" charset="0"/>
              <a:buChar char="–"/>
              <a:defRPr sz="1400" kern="1200">
                <a:solidFill>
                  <a:srgbClr val="17252F"/>
                </a:solidFill>
                <a:latin typeface="Calibri"/>
                <a:ea typeface="+mn-ea"/>
                <a:cs typeface="+mn-cs"/>
              </a:defRPr>
            </a:lvl4pPr>
            <a:lvl5pPr marL="2057400" indent="-228600" algn="l" defTabSz="914400" rtl="0" eaLnBrk="1" latinLnBrk="0" hangingPunct="1">
              <a:spcBef>
                <a:spcPct val="20000"/>
              </a:spcBef>
              <a:buFont typeface="Arial" pitchFamily="34" charset="0"/>
              <a:buChar char="»"/>
              <a:defRPr sz="1400" kern="1200">
                <a:solidFill>
                  <a:srgbClr val="17252F"/>
                </a:solidFill>
                <a:latin typeface="Calibri"/>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700" b="1" dirty="0" smtClean="0">
                <a:solidFill>
                  <a:srgbClr val="FD5E3F"/>
                </a:solidFill>
                <a:latin typeface="Helvetica"/>
                <a:cs typeface="Helvetica"/>
              </a:rPr>
              <a:t>80% </a:t>
            </a:r>
            <a:r>
              <a:rPr lang="en-US" sz="1700" dirty="0" smtClean="0">
                <a:solidFill>
                  <a:schemeClr val="bg1">
                    <a:lumMod val="50000"/>
                  </a:schemeClr>
                </a:solidFill>
                <a:latin typeface="Helvetica Light"/>
                <a:cs typeface="Helvetica Light"/>
              </a:rPr>
              <a:t>of companies finance capital equipment</a:t>
            </a:r>
          </a:p>
          <a:p>
            <a:pPr marL="0" indent="0">
              <a:buNone/>
            </a:pPr>
            <a:endParaRPr lang="en-US" sz="1700" dirty="0">
              <a:solidFill>
                <a:srgbClr val="10AE99"/>
              </a:solidFill>
              <a:latin typeface="Helvetica"/>
              <a:cs typeface="Helvetica"/>
            </a:endParaRPr>
          </a:p>
        </p:txBody>
      </p:sp>
      <p:sp>
        <p:nvSpPr>
          <p:cNvPr id="7" name="Rectangular Callout 6"/>
          <p:cNvSpPr/>
          <p:nvPr/>
        </p:nvSpPr>
        <p:spPr>
          <a:xfrm flipH="1">
            <a:off x="2666997" y="4528785"/>
            <a:ext cx="4165600" cy="1380067"/>
          </a:xfrm>
          <a:prstGeom prst="wedgeRectCallout">
            <a:avLst>
              <a:gd name="adj1" fmla="val -54796"/>
              <a:gd name="adj2" fmla="val 20783"/>
            </a:avLst>
          </a:prstGeom>
          <a:solidFill>
            <a:schemeClr val="tx1">
              <a:lumMod val="10000"/>
              <a:lumOff val="90000"/>
            </a:schemeClr>
          </a:solidFill>
          <a:ln w="3175" cmpd="sng">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2648626" y="4373996"/>
            <a:ext cx="4192438" cy="141912"/>
          </a:xfrm>
          <a:prstGeom prst="rect">
            <a:avLst/>
          </a:prstGeom>
          <a:solidFill>
            <a:srgbClr val="10AE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621868" y="5579758"/>
            <a:ext cx="1140811" cy="253916"/>
          </a:xfrm>
          <a:prstGeom prst="rect">
            <a:avLst/>
          </a:prstGeom>
          <a:noFill/>
        </p:spPr>
        <p:txBody>
          <a:bodyPr wrap="square" rtlCol="0">
            <a:spAutoFit/>
          </a:bodyPr>
          <a:lstStyle/>
          <a:p>
            <a:r>
              <a:rPr lang="en-US" sz="1050" dirty="0">
                <a:solidFill>
                  <a:srgbClr val="2C2C2C"/>
                </a:solidFill>
                <a:latin typeface="Helvetica Neue"/>
                <a:cs typeface="Helvetica Neue"/>
              </a:rPr>
              <a:t>Building Owner</a:t>
            </a:r>
          </a:p>
        </p:txBody>
      </p:sp>
      <p:sp>
        <p:nvSpPr>
          <p:cNvPr id="14" name="TextBox 13"/>
          <p:cNvSpPr txBox="1"/>
          <p:nvPr/>
        </p:nvSpPr>
        <p:spPr>
          <a:xfrm flipH="1">
            <a:off x="2771981" y="4825118"/>
            <a:ext cx="2705948" cy="923330"/>
          </a:xfrm>
          <a:prstGeom prst="rect">
            <a:avLst/>
          </a:prstGeom>
          <a:noFill/>
        </p:spPr>
        <p:txBody>
          <a:bodyPr wrap="square" rtlCol="0">
            <a:spAutoFit/>
          </a:bodyPr>
          <a:lstStyle/>
          <a:p>
            <a:r>
              <a:rPr lang="en-US" dirty="0">
                <a:latin typeface="Helvetica Light"/>
                <a:ea typeface="ヒラギノ明朝 ProN W3"/>
                <a:cs typeface="Helvetica Light"/>
              </a:rPr>
              <a:t>With financing I see that I </a:t>
            </a:r>
            <a:r>
              <a:rPr lang="en-US" u="sng" dirty="0">
                <a:latin typeface="Helvetica Light"/>
                <a:ea typeface="ヒラギノ明朝 ProN W3"/>
                <a:cs typeface="Helvetica Light"/>
              </a:rPr>
              <a:t>can do this project.</a:t>
            </a:r>
          </a:p>
          <a:p>
            <a:endParaRPr lang="en-US" dirty="0"/>
          </a:p>
        </p:txBody>
      </p:sp>
      <p:pic>
        <p:nvPicPr>
          <p:cNvPr id="15" name="Picture 14" descr="building-owner.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81137" y="4638854"/>
            <a:ext cx="905930" cy="905930"/>
          </a:xfrm>
          <a:prstGeom prst="rect">
            <a:avLst/>
          </a:prstGeom>
        </p:spPr>
      </p:pic>
    </p:spTree>
    <p:extLst>
      <p:ext uri="{BB962C8B-B14F-4D97-AF65-F5344CB8AC3E}">
        <p14:creationId xmlns:p14="http://schemas.microsoft.com/office/powerpoint/2010/main" val="3614320748"/>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ppt_x"/>
                                          </p:val>
                                        </p:tav>
                                        <p:tav tm="100000">
                                          <p:val>
                                            <p:strVal val="#ppt_x"/>
                                          </p:val>
                                        </p:tav>
                                      </p:tavLst>
                                    </p:anim>
                                    <p:anim calcmode="lin" valueType="num">
                                      <p:cBhvr additive="base">
                                        <p:cTn id="1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6" grpId="0"/>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7"/>
          <p:cNvSpPr>
            <a:spLocks noGrp="1"/>
          </p:cNvSpPr>
          <p:nvPr/>
        </p:nvSpPr>
        <p:spPr>
          <a:xfrm>
            <a:off x="441679" y="454380"/>
            <a:ext cx="76200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000" b="0" kern="1200">
                <a:solidFill>
                  <a:srgbClr val="343E48"/>
                </a:solidFill>
                <a:latin typeface="Lato Regular"/>
                <a:ea typeface="Calibri"/>
                <a:cs typeface="Lato Regular"/>
              </a:defRPr>
            </a:lvl1pPr>
          </a:lstStyle>
          <a:p>
            <a:r>
              <a:rPr lang="en-US" dirty="0" smtClean="0">
                <a:latin typeface="Helvetica Light"/>
                <a:cs typeface="Helvetica Light"/>
              </a:rPr>
              <a:t>Benefits of Financing with Noesis</a:t>
            </a:r>
            <a:endParaRPr lang="en-US" dirty="0">
              <a:latin typeface="Helvetica Light"/>
              <a:cs typeface="Helvetica Light"/>
            </a:endParaRPr>
          </a:p>
        </p:txBody>
      </p:sp>
      <p:sp>
        <p:nvSpPr>
          <p:cNvPr id="34" name="Text Placeholder 34"/>
          <p:cNvSpPr>
            <a:spLocks noGrp="1"/>
          </p:cNvSpPr>
          <p:nvPr/>
        </p:nvSpPr>
        <p:spPr>
          <a:xfrm>
            <a:off x="452534" y="581380"/>
            <a:ext cx="5029200" cy="431800"/>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900" b="0" kern="0" spc="300">
                <a:solidFill>
                  <a:srgbClr val="10AE99"/>
                </a:solidFill>
                <a:latin typeface="Lato Regular"/>
                <a:ea typeface="Calibri"/>
                <a:cs typeface="Lato Regular"/>
              </a:defRPr>
            </a:lvl1pPr>
            <a:lvl2pPr marL="4572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2pPr>
            <a:lvl3pPr marL="9144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3pPr>
            <a:lvl4pPr marL="13716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4pPr>
            <a:lvl5pPr marL="18288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accent4"/>
                </a:solidFill>
                <a:latin typeface="Helvetica"/>
                <a:cs typeface="Helvetica"/>
              </a:rPr>
              <a:t>INTRODUCTION</a:t>
            </a:r>
            <a:endParaRPr lang="en-US" dirty="0">
              <a:solidFill>
                <a:schemeClr val="accent4"/>
              </a:solidFill>
              <a:latin typeface="Helvetica"/>
              <a:cs typeface="Helvetica"/>
            </a:endParaRPr>
          </a:p>
          <a:p>
            <a:endParaRPr lang="en-US" dirty="0"/>
          </a:p>
        </p:txBody>
      </p:sp>
      <p:sp>
        <p:nvSpPr>
          <p:cNvPr id="10" name="Content Placeholder 21"/>
          <p:cNvSpPr>
            <a:spLocks noGrp="1"/>
          </p:cNvSpPr>
          <p:nvPr>
            <p:ph sz="quarter" idx="66"/>
          </p:nvPr>
        </p:nvSpPr>
        <p:spPr>
          <a:xfrm>
            <a:off x="492172" y="2498482"/>
            <a:ext cx="468000" cy="467999"/>
          </a:xfrm>
          <a:solidFill>
            <a:schemeClr val="accent4"/>
          </a:solidFill>
        </p:spPr>
        <p:txBody>
          <a:bodyPr/>
          <a:lstStyle/>
          <a:p>
            <a:r>
              <a:rPr lang="en-US" dirty="0" smtClean="0">
                <a:latin typeface="Helvetica"/>
                <a:cs typeface="Helvetica"/>
              </a:rPr>
              <a:t>2</a:t>
            </a:r>
            <a:endParaRPr lang="en-US" dirty="0">
              <a:latin typeface="Helvetica"/>
              <a:cs typeface="Helvetica"/>
            </a:endParaRPr>
          </a:p>
        </p:txBody>
      </p:sp>
      <p:sp>
        <p:nvSpPr>
          <p:cNvPr id="11" name="Content Placeholder 20"/>
          <p:cNvSpPr>
            <a:spLocks noGrp="1"/>
          </p:cNvSpPr>
          <p:nvPr>
            <p:ph sz="quarter" idx="65"/>
          </p:nvPr>
        </p:nvSpPr>
        <p:spPr>
          <a:xfrm>
            <a:off x="492172" y="3806332"/>
            <a:ext cx="468000" cy="467999"/>
          </a:xfrm>
          <a:solidFill>
            <a:schemeClr val="accent4"/>
          </a:solidFill>
        </p:spPr>
        <p:txBody>
          <a:bodyPr/>
          <a:lstStyle/>
          <a:p>
            <a:r>
              <a:rPr lang="en-US" dirty="0">
                <a:latin typeface="Helvetica"/>
                <a:cs typeface="Helvetica"/>
              </a:rPr>
              <a:t>4</a:t>
            </a:r>
          </a:p>
        </p:txBody>
      </p:sp>
      <p:sp>
        <p:nvSpPr>
          <p:cNvPr id="12" name="Content Placeholder 14"/>
          <p:cNvSpPr>
            <a:spLocks noGrp="1"/>
          </p:cNvSpPr>
          <p:nvPr>
            <p:ph sz="quarter" idx="55"/>
          </p:nvPr>
        </p:nvSpPr>
        <p:spPr>
          <a:xfrm>
            <a:off x="492172" y="1844557"/>
            <a:ext cx="468000" cy="467999"/>
          </a:xfrm>
          <a:solidFill>
            <a:schemeClr val="accent4"/>
          </a:solidFill>
        </p:spPr>
        <p:txBody>
          <a:bodyPr/>
          <a:lstStyle/>
          <a:p>
            <a:r>
              <a:rPr lang="en-US" dirty="0" smtClean="0">
                <a:latin typeface="Helvetica"/>
                <a:cs typeface="Helvetica"/>
              </a:rPr>
              <a:t>1</a:t>
            </a:r>
            <a:endParaRPr lang="en-US" dirty="0">
              <a:latin typeface="Helvetica"/>
              <a:cs typeface="Helvetica"/>
            </a:endParaRPr>
          </a:p>
        </p:txBody>
      </p:sp>
      <p:sp>
        <p:nvSpPr>
          <p:cNvPr id="13" name="Rectangle 12"/>
          <p:cNvSpPr/>
          <p:nvPr/>
        </p:nvSpPr>
        <p:spPr>
          <a:xfrm>
            <a:off x="1128443" y="2511673"/>
            <a:ext cx="5874926" cy="369332"/>
          </a:xfrm>
          <a:prstGeom prst="rect">
            <a:avLst/>
          </a:prstGeom>
        </p:spPr>
        <p:txBody>
          <a:bodyPr vert="horz" lIns="91440" tIns="45720" rIns="91440" bIns="45720" rtlCol="0" anchor="ctr">
            <a:spAutoFit/>
          </a:bodyPr>
          <a:lstStyle/>
          <a:p>
            <a:pPr>
              <a:spcBef>
                <a:spcPct val="20000"/>
              </a:spcBef>
            </a:pPr>
            <a:r>
              <a:rPr lang="en-US" dirty="0" smtClean="0">
                <a:solidFill>
                  <a:srgbClr val="2E2E2E">
                    <a:lumMod val="75000"/>
                  </a:srgbClr>
                </a:solidFill>
                <a:latin typeface="Helvetica Light"/>
                <a:ea typeface="Calibri"/>
                <a:cs typeface="Helvetica Light"/>
              </a:rPr>
              <a:t>Easy online &amp; paperless application (minutes!)</a:t>
            </a:r>
          </a:p>
        </p:txBody>
      </p:sp>
      <p:sp>
        <p:nvSpPr>
          <p:cNvPr id="14" name="Content Placeholder 20"/>
          <p:cNvSpPr>
            <a:spLocks noGrp="1"/>
          </p:cNvSpPr>
          <p:nvPr>
            <p:ph sz="quarter" idx="65"/>
          </p:nvPr>
        </p:nvSpPr>
        <p:spPr>
          <a:xfrm>
            <a:off x="492172" y="3152407"/>
            <a:ext cx="468000" cy="467999"/>
          </a:xfrm>
          <a:solidFill>
            <a:schemeClr val="accent4"/>
          </a:solidFill>
        </p:spPr>
        <p:txBody>
          <a:bodyPr/>
          <a:lstStyle/>
          <a:p>
            <a:r>
              <a:rPr lang="en-US" dirty="0" smtClean="0">
                <a:latin typeface="Helvetica"/>
                <a:cs typeface="Helvetica"/>
              </a:rPr>
              <a:t>3</a:t>
            </a:r>
            <a:endParaRPr lang="en-US" dirty="0">
              <a:latin typeface="Helvetica"/>
              <a:cs typeface="Helvetica"/>
            </a:endParaRPr>
          </a:p>
        </p:txBody>
      </p:sp>
      <p:sp>
        <p:nvSpPr>
          <p:cNvPr id="15" name="Content Placeholder 20"/>
          <p:cNvSpPr>
            <a:spLocks noGrp="1"/>
          </p:cNvSpPr>
          <p:nvPr>
            <p:ph sz="quarter" idx="65"/>
          </p:nvPr>
        </p:nvSpPr>
        <p:spPr>
          <a:xfrm>
            <a:off x="492172" y="4460257"/>
            <a:ext cx="468000" cy="467999"/>
          </a:xfrm>
          <a:solidFill>
            <a:schemeClr val="accent4"/>
          </a:solidFill>
        </p:spPr>
        <p:txBody>
          <a:bodyPr/>
          <a:lstStyle/>
          <a:p>
            <a:r>
              <a:rPr lang="en-US" dirty="0" smtClean="0">
                <a:latin typeface="Helvetica"/>
                <a:cs typeface="Helvetica"/>
              </a:rPr>
              <a:t>5</a:t>
            </a:r>
            <a:endParaRPr lang="en-US" dirty="0">
              <a:latin typeface="Helvetica"/>
              <a:cs typeface="Helvetica"/>
            </a:endParaRPr>
          </a:p>
        </p:txBody>
      </p:sp>
      <p:sp>
        <p:nvSpPr>
          <p:cNvPr id="2" name="TextBox 1"/>
          <p:cNvSpPr txBox="1"/>
          <p:nvPr/>
        </p:nvSpPr>
        <p:spPr>
          <a:xfrm>
            <a:off x="1128443" y="3170345"/>
            <a:ext cx="3313728" cy="369332"/>
          </a:xfrm>
          <a:prstGeom prst="rect">
            <a:avLst/>
          </a:prstGeom>
          <a:noFill/>
        </p:spPr>
        <p:txBody>
          <a:bodyPr wrap="none" rtlCol="0">
            <a:spAutoFit/>
          </a:bodyPr>
          <a:lstStyle/>
          <a:p>
            <a:pPr>
              <a:spcBef>
                <a:spcPct val="20000"/>
              </a:spcBef>
            </a:pPr>
            <a:r>
              <a:rPr lang="en-US" dirty="0">
                <a:solidFill>
                  <a:srgbClr val="2E2E2E">
                    <a:lumMod val="75000"/>
                  </a:srgbClr>
                </a:solidFill>
                <a:latin typeface="Helvetica Light"/>
                <a:ea typeface="Calibri"/>
                <a:cs typeface="Helvetica Light"/>
              </a:rPr>
              <a:t>Fast approval process (hours</a:t>
            </a:r>
            <a:r>
              <a:rPr lang="en-US" dirty="0" smtClean="0">
                <a:solidFill>
                  <a:srgbClr val="2E2E2E">
                    <a:lumMod val="75000"/>
                  </a:srgbClr>
                </a:solidFill>
                <a:latin typeface="Helvetica Light"/>
                <a:ea typeface="Calibri"/>
                <a:cs typeface="Helvetica Light"/>
              </a:rPr>
              <a:t>!)</a:t>
            </a:r>
            <a:endParaRPr lang="en-US" dirty="0">
              <a:solidFill>
                <a:srgbClr val="2E2E2E">
                  <a:lumMod val="75000"/>
                </a:srgbClr>
              </a:solidFill>
              <a:latin typeface="Helvetica Light"/>
              <a:ea typeface="Calibri"/>
              <a:cs typeface="Helvetica Light"/>
            </a:endParaRPr>
          </a:p>
        </p:txBody>
      </p:sp>
      <p:sp>
        <p:nvSpPr>
          <p:cNvPr id="3" name="TextBox 2"/>
          <p:cNvSpPr txBox="1"/>
          <p:nvPr/>
        </p:nvSpPr>
        <p:spPr>
          <a:xfrm>
            <a:off x="1128443" y="3829017"/>
            <a:ext cx="5737468" cy="369332"/>
          </a:xfrm>
          <a:prstGeom prst="rect">
            <a:avLst/>
          </a:prstGeom>
          <a:noFill/>
        </p:spPr>
        <p:txBody>
          <a:bodyPr wrap="none" rtlCol="0">
            <a:spAutoFit/>
          </a:bodyPr>
          <a:lstStyle/>
          <a:p>
            <a:pPr>
              <a:spcBef>
                <a:spcPct val="20000"/>
              </a:spcBef>
            </a:pPr>
            <a:r>
              <a:rPr lang="en-US" dirty="0">
                <a:solidFill>
                  <a:srgbClr val="2E2E2E">
                    <a:lumMod val="75000"/>
                  </a:srgbClr>
                </a:solidFill>
                <a:latin typeface="Helvetica Light"/>
                <a:ea typeface="Calibri"/>
                <a:cs typeface="Helvetica Light"/>
              </a:rPr>
              <a:t>100% financing (including installation, other soft costs</a:t>
            </a:r>
            <a:r>
              <a:rPr lang="en-US" dirty="0" smtClean="0">
                <a:solidFill>
                  <a:srgbClr val="2E2E2E">
                    <a:lumMod val="75000"/>
                  </a:srgbClr>
                </a:solidFill>
                <a:latin typeface="Helvetica Light"/>
                <a:ea typeface="Calibri"/>
                <a:cs typeface="Helvetica Light"/>
              </a:rPr>
              <a:t>)</a:t>
            </a:r>
            <a:endParaRPr lang="en-US" dirty="0">
              <a:solidFill>
                <a:srgbClr val="2E2E2E">
                  <a:lumMod val="75000"/>
                </a:srgbClr>
              </a:solidFill>
              <a:latin typeface="Helvetica Light"/>
              <a:ea typeface="Calibri"/>
              <a:cs typeface="Helvetica Light"/>
            </a:endParaRPr>
          </a:p>
        </p:txBody>
      </p:sp>
      <p:sp>
        <p:nvSpPr>
          <p:cNvPr id="5" name="TextBox 4"/>
          <p:cNvSpPr txBox="1"/>
          <p:nvPr/>
        </p:nvSpPr>
        <p:spPr>
          <a:xfrm>
            <a:off x="1128443" y="5146362"/>
            <a:ext cx="2391412" cy="369332"/>
          </a:xfrm>
          <a:prstGeom prst="rect">
            <a:avLst/>
          </a:prstGeom>
          <a:noFill/>
        </p:spPr>
        <p:txBody>
          <a:bodyPr wrap="none" rtlCol="0">
            <a:spAutoFit/>
          </a:bodyPr>
          <a:lstStyle/>
          <a:p>
            <a:r>
              <a:rPr lang="en-US" dirty="0" smtClean="0">
                <a:solidFill>
                  <a:srgbClr val="2E2E2E">
                    <a:lumMod val="75000"/>
                  </a:srgbClr>
                </a:solidFill>
                <a:latin typeface="Helvetica Light"/>
                <a:ea typeface="Calibri"/>
                <a:cs typeface="Helvetica Light"/>
              </a:rPr>
              <a:t>Potential Tax benefits</a:t>
            </a:r>
            <a:endParaRPr lang="en-US" dirty="0">
              <a:solidFill>
                <a:srgbClr val="2E2E2E">
                  <a:lumMod val="75000"/>
                </a:srgbClr>
              </a:solidFill>
              <a:latin typeface="Helvetica Light"/>
              <a:ea typeface="Calibri"/>
              <a:cs typeface="Helvetica Light"/>
            </a:endParaRPr>
          </a:p>
        </p:txBody>
      </p:sp>
      <p:sp>
        <p:nvSpPr>
          <p:cNvPr id="16" name="TextBox 15"/>
          <p:cNvSpPr txBox="1"/>
          <p:nvPr/>
        </p:nvSpPr>
        <p:spPr>
          <a:xfrm>
            <a:off x="1128443" y="4487689"/>
            <a:ext cx="4912435" cy="369332"/>
          </a:xfrm>
          <a:prstGeom prst="rect">
            <a:avLst/>
          </a:prstGeom>
          <a:noFill/>
        </p:spPr>
        <p:txBody>
          <a:bodyPr wrap="none" rtlCol="0">
            <a:spAutoFit/>
          </a:bodyPr>
          <a:lstStyle/>
          <a:p>
            <a:pPr>
              <a:spcBef>
                <a:spcPct val="20000"/>
              </a:spcBef>
            </a:pPr>
            <a:r>
              <a:rPr lang="en-US" dirty="0">
                <a:solidFill>
                  <a:srgbClr val="2E2E2E">
                    <a:lumMod val="75000"/>
                  </a:srgbClr>
                </a:solidFill>
                <a:latin typeface="Helvetica Light"/>
                <a:ea typeface="Calibri"/>
                <a:cs typeface="Helvetica Light"/>
              </a:rPr>
              <a:t>No lien on business / property, only </a:t>
            </a:r>
            <a:r>
              <a:rPr lang="en-US" dirty="0" smtClean="0">
                <a:solidFill>
                  <a:srgbClr val="2E2E2E">
                    <a:lumMod val="75000"/>
                  </a:srgbClr>
                </a:solidFill>
                <a:latin typeface="Helvetica Light"/>
                <a:ea typeface="Calibri"/>
                <a:cs typeface="Helvetica Light"/>
              </a:rPr>
              <a:t>equipment</a:t>
            </a:r>
            <a:endParaRPr lang="en-US" dirty="0">
              <a:solidFill>
                <a:srgbClr val="2E2E2E">
                  <a:lumMod val="75000"/>
                </a:srgbClr>
              </a:solidFill>
              <a:latin typeface="Helvetica Light"/>
              <a:ea typeface="Calibri"/>
              <a:cs typeface="Helvetica Light"/>
            </a:endParaRPr>
          </a:p>
        </p:txBody>
      </p:sp>
      <p:sp>
        <p:nvSpPr>
          <p:cNvPr id="17" name="Content Placeholder 20"/>
          <p:cNvSpPr>
            <a:spLocks noGrp="1"/>
          </p:cNvSpPr>
          <p:nvPr>
            <p:ph sz="quarter" idx="65"/>
          </p:nvPr>
        </p:nvSpPr>
        <p:spPr>
          <a:xfrm>
            <a:off x="492172" y="5114183"/>
            <a:ext cx="468000" cy="467999"/>
          </a:xfrm>
          <a:solidFill>
            <a:schemeClr val="accent4"/>
          </a:solidFill>
        </p:spPr>
        <p:txBody>
          <a:bodyPr/>
          <a:lstStyle/>
          <a:p>
            <a:r>
              <a:rPr lang="en-US" dirty="0"/>
              <a:t>6</a:t>
            </a:r>
            <a:endParaRPr lang="en-US" dirty="0">
              <a:latin typeface="Helvetica"/>
              <a:cs typeface="Helvetica"/>
            </a:endParaRPr>
          </a:p>
        </p:txBody>
      </p:sp>
      <p:sp>
        <p:nvSpPr>
          <p:cNvPr id="18" name="Rectangle 17"/>
          <p:cNvSpPr/>
          <p:nvPr/>
        </p:nvSpPr>
        <p:spPr>
          <a:xfrm>
            <a:off x="1128443" y="1853001"/>
            <a:ext cx="5874926" cy="369332"/>
          </a:xfrm>
          <a:prstGeom prst="rect">
            <a:avLst/>
          </a:prstGeom>
        </p:spPr>
        <p:txBody>
          <a:bodyPr vert="horz" lIns="91440" tIns="45720" rIns="91440" bIns="45720" rtlCol="0" anchor="ctr">
            <a:spAutoFit/>
          </a:bodyPr>
          <a:lstStyle/>
          <a:p>
            <a:pPr>
              <a:spcBef>
                <a:spcPct val="20000"/>
              </a:spcBef>
            </a:pPr>
            <a:r>
              <a:rPr lang="en-US" dirty="0" smtClean="0">
                <a:solidFill>
                  <a:srgbClr val="2E2E2E">
                    <a:lumMod val="75000"/>
                  </a:srgbClr>
                </a:solidFill>
                <a:latin typeface="Helvetica Light"/>
                <a:ea typeface="Calibri"/>
                <a:cs typeface="Helvetica Light"/>
              </a:rPr>
              <a:t>Project sizes from $10,000 to $5 Million+ </a:t>
            </a:r>
          </a:p>
        </p:txBody>
      </p:sp>
    </p:spTree>
    <p:extLst>
      <p:ext uri="{BB962C8B-B14F-4D97-AF65-F5344CB8AC3E}">
        <p14:creationId xmlns:p14="http://schemas.microsoft.com/office/powerpoint/2010/main" val="1971413510"/>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
                                            <p:bg/>
                                          </p:spTgt>
                                        </p:tgtEl>
                                        <p:attrNameLst>
                                          <p:attrName>style.visibility</p:attrName>
                                        </p:attrNameLst>
                                      </p:cBhvr>
                                      <p:to>
                                        <p:strVal val="visible"/>
                                      </p:to>
                                    </p:set>
                                    <p:anim calcmode="lin" valueType="num">
                                      <p:cBhvr>
                                        <p:cTn id="7" dur="1000" fill="hold"/>
                                        <p:tgtEl>
                                          <p:spTgt spid="12">
                                            <p:bg/>
                                          </p:spTgt>
                                        </p:tgtEl>
                                        <p:attrNameLst>
                                          <p:attrName>ppt_w</p:attrName>
                                        </p:attrNameLst>
                                      </p:cBhvr>
                                      <p:tavLst>
                                        <p:tav tm="0">
                                          <p:val>
                                            <p:fltVal val="0"/>
                                          </p:val>
                                        </p:tav>
                                        <p:tav tm="100000">
                                          <p:val>
                                            <p:strVal val="#ppt_w"/>
                                          </p:val>
                                        </p:tav>
                                      </p:tavLst>
                                    </p:anim>
                                    <p:anim calcmode="lin" valueType="num">
                                      <p:cBhvr>
                                        <p:cTn id="8" dur="1000" fill="hold"/>
                                        <p:tgtEl>
                                          <p:spTgt spid="12">
                                            <p:bg/>
                                          </p:spTgt>
                                        </p:tgtEl>
                                        <p:attrNameLst>
                                          <p:attrName>ppt_h</p:attrName>
                                        </p:attrNameLst>
                                      </p:cBhvr>
                                      <p:tavLst>
                                        <p:tav tm="0">
                                          <p:val>
                                            <p:fltVal val="0"/>
                                          </p:val>
                                        </p:tav>
                                        <p:tav tm="100000">
                                          <p:val>
                                            <p:strVal val="#ppt_h"/>
                                          </p:val>
                                        </p:tav>
                                      </p:tavLst>
                                    </p:anim>
                                    <p:anim calcmode="lin" valueType="num">
                                      <p:cBhvr>
                                        <p:cTn id="9" dur="1000" fill="hold"/>
                                        <p:tgtEl>
                                          <p:spTgt spid="12">
                                            <p:bg/>
                                          </p:spTgt>
                                        </p:tgtEl>
                                        <p:attrNameLst>
                                          <p:attrName>style.rotation</p:attrName>
                                        </p:attrNameLst>
                                      </p:cBhvr>
                                      <p:tavLst>
                                        <p:tav tm="0">
                                          <p:val>
                                            <p:fltVal val="90"/>
                                          </p:val>
                                        </p:tav>
                                        <p:tav tm="100000">
                                          <p:val>
                                            <p:fltVal val="0"/>
                                          </p:val>
                                        </p:tav>
                                      </p:tavLst>
                                    </p:anim>
                                    <p:animEffect transition="in" filter="fade">
                                      <p:cBhvr>
                                        <p:cTn id="10" dur="1000"/>
                                        <p:tgtEl>
                                          <p:spTgt spid="12">
                                            <p:bg/>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 calcmode="lin" valueType="num">
                                      <p:cBhvr>
                                        <p:cTn id="13" dur="10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12">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12">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12">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grpId="0" nodeType="clickEffect">
                                  <p:stCondLst>
                                    <p:cond delay="0"/>
                                  </p:stCondLst>
                                  <p:childTnLst>
                                    <p:set>
                                      <p:cBhvr>
                                        <p:cTn id="23" dur="1" fill="hold">
                                          <p:stCondLst>
                                            <p:cond delay="0"/>
                                          </p:stCondLst>
                                        </p:cTn>
                                        <p:tgtEl>
                                          <p:spTgt spid="10">
                                            <p:bg/>
                                          </p:spTgt>
                                        </p:tgtEl>
                                        <p:attrNameLst>
                                          <p:attrName>style.visibility</p:attrName>
                                        </p:attrNameLst>
                                      </p:cBhvr>
                                      <p:to>
                                        <p:strVal val="visible"/>
                                      </p:to>
                                    </p:set>
                                    <p:anim calcmode="lin" valueType="num">
                                      <p:cBhvr>
                                        <p:cTn id="24" dur="1000" fill="hold"/>
                                        <p:tgtEl>
                                          <p:spTgt spid="10">
                                            <p:bg/>
                                          </p:spTgt>
                                        </p:tgtEl>
                                        <p:attrNameLst>
                                          <p:attrName>ppt_w</p:attrName>
                                        </p:attrNameLst>
                                      </p:cBhvr>
                                      <p:tavLst>
                                        <p:tav tm="0">
                                          <p:val>
                                            <p:fltVal val="0"/>
                                          </p:val>
                                        </p:tav>
                                        <p:tav tm="100000">
                                          <p:val>
                                            <p:strVal val="#ppt_w"/>
                                          </p:val>
                                        </p:tav>
                                      </p:tavLst>
                                    </p:anim>
                                    <p:anim calcmode="lin" valueType="num">
                                      <p:cBhvr>
                                        <p:cTn id="25" dur="1000" fill="hold"/>
                                        <p:tgtEl>
                                          <p:spTgt spid="10">
                                            <p:bg/>
                                          </p:spTgt>
                                        </p:tgtEl>
                                        <p:attrNameLst>
                                          <p:attrName>ppt_h</p:attrName>
                                        </p:attrNameLst>
                                      </p:cBhvr>
                                      <p:tavLst>
                                        <p:tav tm="0">
                                          <p:val>
                                            <p:fltVal val="0"/>
                                          </p:val>
                                        </p:tav>
                                        <p:tav tm="100000">
                                          <p:val>
                                            <p:strVal val="#ppt_h"/>
                                          </p:val>
                                        </p:tav>
                                      </p:tavLst>
                                    </p:anim>
                                    <p:anim calcmode="lin" valueType="num">
                                      <p:cBhvr>
                                        <p:cTn id="26" dur="1000" fill="hold"/>
                                        <p:tgtEl>
                                          <p:spTgt spid="10">
                                            <p:bg/>
                                          </p:spTgt>
                                        </p:tgtEl>
                                        <p:attrNameLst>
                                          <p:attrName>style.rotation</p:attrName>
                                        </p:attrNameLst>
                                      </p:cBhvr>
                                      <p:tavLst>
                                        <p:tav tm="0">
                                          <p:val>
                                            <p:fltVal val="90"/>
                                          </p:val>
                                        </p:tav>
                                        <p:tav tm="100000">
                                          <p:val>
                                            <p:fltVal val="0"/>
                                          </p:val>
                                        </p:tav>
                                      </p:tavLst>
                                    </p:anim>
                                    <p:animEffect transition="in" filter="fade">
                                      <p:cBhvr>
                                        <p:cTn id="27" dur="1000"/>
                                        <p:tgtEl>
                                          <p:spTgt spid="10">
                                            <p:bg/>
                                          </p:spTgt>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anim calcmode="lin" valueType="num">
                                      <p:cBhvr>
                                        <p:cTn id="30"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31"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32"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33" dur="1000"/>
                                        <p:tgtEl>
                                          <p:spTgt spid="10">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grpId="0" nodeType="clickEffect">
                                  <p:stCondLst>
                                    <p:cond delay="0"/>
                                  </p:stCondLst>
                                  <p:childTnLst>
                                    <p:set>
                                      <p:cBhvr>
                                        <p:cTn id="40" dur="1" fill="hold">
                                          <p:stCondLst>
                                            <p:cond delay="0"/>
                                          </p:stCondLst>
                                        </p:cTn>
                                        <p:tgtEl>
                                          <p:spTgt spid="14">
                                            <p:bg/>
                                          </p:spTgt>
                                        </p:tgtEl>
                                        <p:attrNameLst>
                                          <p:attrName>style.visibility</p:attrName>
                                        </p:attrNameLst>
                                      </p:cBhvr>
                                      <p:to>
                                        <p:strVal val="visible"/>
                                      </p:to>
                                    </p:set>
                                    <p:anim calcmode="lin" valueType="num">
                                      <p:cBhvr>
                                        <p:cTn id="41" dur="1000" fill="hold"/>
                                        <p:tgtEl>
                                          <p:spTgt spid="14">
                                            <p:bg/>
                                          </p:spTgt>
                                        </p:tgtEl>
                                        <p:attrNameLst>
                                          <p:attrName>ppt_w</p:attrName>
                                        </p:attrNameLst>
                                      </p:cBhvr>
                                      <p:tavLst>
                                        <p:tav tm="0">
                                          <p:val>
                                            <p:fltVal val="0"/>
                                          </p:val>
                                        </p:tav>
                                        <p:tav tm="100000">
                                          <p:val>
                                            <p:strVal val="#ppt_w"/>
                                          </p:val>
                                        </p:tav>
                                      </p:tavLst>
                                    </p:anim>
                                    <p:anim calcmode="lin" valueType="num">
                                      <p:cBhvr>
                                        <p:cTn id="42" dur="1000" fill="hold"/>
                                        <p:tgtEl>
                                          <p:spTgt spid="14">
                                            <p:bg/>
                                          </p:spTgt>
                                        </p:tgtEl>
                                        <p:attrNameLst>
                                          <p:attrName>ppt_h</p:attrName>
                                        </p:attrNameLst>
                                      </p:cBhvr>
                                      <p:tavLst>
                                        <p:tav tm="0">
                                          <p:val>
                                            <p:fltVal val="0"/>
                                          </p:val>
                                        </p:tav>
                                        <p:tav tm="100000">
                                          <p:val>
                                            <p:strVal val="#ppt_h"/>
                                          </p:val>
                                        </p:tav>
                                      </p:tavLst>
                                    </p:anim>
                                    <p:anim calcmode="lin" valueType="num">
                                      <p:cBhvr>
                                        <p:cTn id="43" dur="1000" fill="hold"/>
                                        <p:tgtEl>
                                          <p:spTgt spid="14">
                                            <p:bg/>
                                          </p:spTgt>
                                        </p:tgtEl>
                                        <p:attrNameLst>
                                          <p:attrName>style.rotation</p:attrName>
                                        </p:attrNameLst>
                                      </p:cBhvr>
                                      <p:tavLst>
                                        <p:tav tm="0">
                                          <p:val>
                                            <p:fltVal val="90"/>
                                          </p:val>
                                        </p:tav>
                                        <p:tav tm="100000">
                                          <p:val>
                                            <p:fltVal val="0"/>
                                          </p:val>
                                        </p:tav>
                                      </p:tavLst>
                                    </p:anim>
                                    <p:animEffect transition="in" filter="fade">
                                      <p:cBhvr>
                                        <p:cTn id="44" dur="1000"/>
                                        <p:tgtEl>
                                          <p:spTgt spid="14">
                                            <p:bg/>
                                          </p:spTgt>
                                        </p:tgtEl>
                                      </p:cBhvr>
                                    </p:animEffect>
                                  </p:childTnLst>
                                </p:cTn>
                              </p:par>
                              <p:par>
                                <p:cTn id="45" presetID="31" presetClass="entr" presetSubtype="0" fill="hold" grpId="0" nodeType="withEffect">
                                  <p:stCondLst>
                                    <p:cond delay="0"/>
                                  </p:stCondLst>
                                  <p:childTnLst>
                                    <p:set>
                                      <p:cBhvr>
                                        <p:cTn id="46" dur="1" fill="hold">
                                          <p:stCondLst>
                                            <p:cond delay="0"/>
                                          </p:stCondLst>
                                        </p:cTn>
                                        <p:tgtEl>
                                          <p:spTgt spid="14">
                                            <p:txEl>
                                              <p:pRg st="0" end="0"/>
                                            </p:txEl>
                                          </p:spTgt>
                                        </p:tgtEl>
                                        <p:attrNameLst>
                                          <p:attrName>style.visibility</p:attrName>
                                        </p:attrNameLst>
                                      </p:cBhvr>
                                      <p:to>
                                        <p:strVal val="visible"/>
                                      </p:to>
                                    </p:set>
                                    <p:anim calcmode="lin" valueType="num">
                                      <p:cBhvr>
                                        <p:cTn id="47" dur="10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48" dur="1000" fill="hold"/>
                                        <p:tgtEl>
                                          <p:spTgt spid="14">
                                            <p:txEl>
                                              <p:pRg st="0" end="0"/>
                                            </p:txEl>
                                          </p:spTgt>
                                        </p:tgtEl>
                                        <p:attrNameLst>
                                          <p:attrName>ppt_h</p:attrName>
                                        </p:attrNameLst>
                                      </p:cBhvr>
                                      <p:tavLst>
                                        <p:tav tm="0">
                                          <p:val>
                                            <p:fltVal val="0"/>
                                          </p:val>
                                        </p:tav>
                                        <p:tav tm="100000">
                                          <p:val>
                                            <p:strVal val="#ppt_h"/>
                                          </p:val>
                                        </p:tav>
                                      </p:tavLst>
                                    </p:anim>
                                    <p:anim calcmode="lin" valueType="num">
                                      <p:cBhvr>
                                        <p:cTn id="49" dur="1000" fill="hold"/>
                                        <p:tgtEl>
                                          <p:spTgt spid="14">
                                            <p:txEl>
                                              <p:pRg st="0" end="0"/>
                                            </p:txEl>
                                          </p:spTgt>
                                        </p:tgtEl>
                                        <p:attrNameLst>
                                          <p:attrName>style.rotation</p:attrName>
                                        </p:attrNameLst>
                                      </p:cBhvr>
                                      <p:tavLst>
                                        <p:tav tm="0">
                                          <p:val>
                                            <p:fltVal val="90"/>
                                          </p:val>
                                        </p:tav>
                                        <p:tav tm="100000">
                                          <p:val>
                                            <p:fltVal val="0"/>
                                          </p:val>
                                        </p:tav>
                                      </p:tavLst>
                                    </p:anim>
                                    <p:animEffect transition="in" filter="fade">
                                      <p:cBhvr>
                                        <p:cTn id="50" dur="1000"/>
                                        <p:tgtEl>
                                          <p:spTgt spid="14">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childTnLst>
                          </p:cTn>
                        </p:par>
                      </p:childTnLst>
                    </p:cTn>
                  </p:par>
                  <p:par>
                    <p:cTn id="54" fill="hold">
                      <p:stCondLst>
                        <p:cond delay="indefinite"/>
                      </p:stCondLst>
                      <p:childTnLst>
                        <p:par>
                          <p:cTn id="55" fill="hold">
                            <p:stCondLst>
                              <p:cond delay="0"/>
                            </p:stCondLst>
                            <p:childTnLst>
                              <p:par>
                                <p:cTn id="56" presetID="31" presetClass="entr" presetSubtype="0" fill="hold" grpId="0" nodeType="clickEffect">
                                  <p:stCondLst>
                                    <p:cond delay="0"/>
                                  </p:stCondLst>
                                  <p:childTnLst>
                                    <p:set>
                                      <p:cBhvr>
                                        <p:cTn id="57" dur="1" fill="hold">
                                          <p:stCondLst>
                                            <p:cond delay="0"/>
                                          </p:stCondLst>
                                        </p:cTn>
                                        <p:tgtEl>
                                          <p:spTgt spid="11">
                                            <p:bg/>
                                          </p:spTgt>
                                        </p:tgtEl>
                                        <p:attrNameLst>
                                          <p:attrName>style.visibility</p:attrName>
                                        </p:attrNameLst>
                                      </p:cBhvr>
                                      <p:to>
                                        <p:strVal val="visible"/>
                                      </p:to>
                                    </p:set>
                                    <p:anim calcmode="lin" valueType="num">
                                      <p:cBhvr>
                                        <p:cTn id="58" dur="1000" fill="hold"/>
                                        <p:tgtEl>
                                          <p:spTgt spid="11">
                                            <p:bg/>
                                          </p:spTgt>
                                        </p:tgtEl>
                                        <p:attrNameLst>
                                          <p:attrName>ppt_w</p:attrName>
                                        </p:attrNameLst>
                                      </p:cBhvr>
                                      <p:tavLst>
                                        <p:tav tm="0">
                                          <p:val>
                                            <p:fltVal val="0"/>
                                          </p:val>
                                        </p:tav>
                                        <p:tav tm="100000">
                                          <p:val>
                                            <p:strVal val="#ppt_w"/>
                                          </p:val>
                                        </p:tav>
                                      </p:tavLst>
                                    </p:anim>
                                    <p:anim calcmode="lin" valueType="num">
                                      <p:cBhvr>
                                        <p:cTn id="59" dur="1000" fill="hold"/>
                                        <p:tgtEl>
                                          <p:spTgt spid="11">
                                            <p:bg/>
                                          </p:spTgt>
                                        </p:tgtEl>
                                        <p:attrNameLst>
                                          <p:attrName>ppt_h</p:attrName>
                                        </p:attrNameLst>
                                      </p:cBhvr>
                                      <p:tavLst>
                                        <p:tav tm="0">
                                          <p:val>
                                            <p:fltVal val="0"/>
                                          </p:val>
                                        </p:tav>
                                        <p:tav tm="100000">
                                          <p:val>
                                            <p:strVal val="#ppt_h"/>
                                          </p:val>
                                        </p:tav>
                                      </p:tavLst>
                                    </p:anim>
                                    <p:anim calcmode="lin" valueType="num">
                                      <p:cBhvr>
                                        <p:cTn id="60" dur="1000" fill="hold"/>
                                        <p:tgtEl>
                                          <p:spTgt spid="11">
                                            <p:bg/>
                                          </p:spTgt>
                                        </p:tgtEl>
                                        <p:attrNameLst>
                                          <p:attrName>style.rotation</p:attrName>
                                        </p:attrNameLst>
                                      </p:cBhvr>
                                      <p:tavLst>
                                        <p:tav tm="0">
                                          <p:val>
                                            <p:fltVal val="90"/>
                                          </p:val>
                                        </p:tav>
                                        <p:tav tm="100000">
                                          <p:val>
                                            <p:fltVal val="0"/>
                                          </p:val>
                                        </p:tav>
                                      </p:tavLst>
                                    </p:anim>
                                    <p:animEffect transition="in" filter="fade">
                                      <p:cBhvr>
                                        <p:cTn id="61" dur="1000"/>
                                        <p:tgtEl>
                                          <p:spTgt spid="11">
                                            <p:bg/>
                                          </p:spTgt>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11">
                                            <p:txEl>
                                              <p:pRg st="0" end="0"/>
                                            </p:txEl>
                                          </p:spTgt>
                                        </p:tgtEl>
                                        <p:attrNameLst>
                                          <p:attrName>style.visibility</p:attrName>
                                        </p:attrNameLst>
                                      </p:cBhvr>
                                      <p:to>
                                        <p:strVal val="visible"/>
                                      </p:to>
                                    </p:set>
                                    <p:anim calcmode="lin" valueType="num">
                                      <p:cBhvr>
                                        <p:cTn id="64"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65" dur="10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66" dur="1000" fill="hold"/>
                                        <p:tgtEl>
                                          <p:spTgt spid="11">
                                            <p:txEl>
                                              <p:pRg st="0" end="0"/>
                                            </p:txEl>
                                          </p:spTgt>
                                        </p:tgtEl>
                                        <p:attrNameLst>
                                          <p:attrName>style.rotation</p:attrName>
                                        </p:attrNameLst>
                                      </p:cBhvr>
                                      <p:tavLst>
                                        <p:tav tm="0">
                                          <p:val>
                                            <p:fltVal val="90"/>
                                          </p:val>
                                        </p:tav>
                                        <p:tav tm="100000">
                                          <p:val>
                                            <p:fltVal val="0"/>
                                          </p:val>
                                        </p:tav>
                                      </p:tavLst>
                                    </p:anim>
                                    <p:animEffect transition="in" filter="fade">
                                      <p:cBhvr>
                                        <p:cTn id="67" dur="1000"/>
                                        <p:tgtEl>
                                          <p:spTgt spid="11">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31" presetClass="entr" presetSubtype="0" fill="hold" grpId="0" nodeType="clickEffect">
                                  <p:stCondLst>
                                    <p:cond delay="0"/>
                                  </p:stCondLst>
                                  <p:childTnLst>
                                    <p:set>
                                      <p:cBhvr>
                                        <p:cTn id="74" dur="1" fill="hold">
                                          <p:stCondLst>
                                            <p:cond delay="0"/>
                                          </p:stCondLst>
                                        </p:cTn>
                                        <p:tgtEl>
                                          <p:spTgt spid="15">
                                            <p:bg/>
                                          </p:spTgt>
                                        </p:tgtEl>
                                        <p:attrNameLst>
                                          <p:attrName>style.visibility</p:attrName>
                                        </p:attrNameLst>
                                      </p:cBhvr>
                                      <p:to>
                                        <p:strVal val="visible"/>
                                      </p:to>
                                    </p:set>
                                    <p:anim calcmode="lin" valueType="num">
                                      <p:cBhvr>
                                        <p:cTn id="75" dur="1000" fill="hold"/>
                                        <p:tgtEl>
                                          <p:spTgt spid="15">
                                            <p:bg/>
                                          </p:spTgt>
                                        </p:tgtEl>
                                        <p:attrNameLst>
                                          <p:attrName>ppt_w</p:attrName>
                                        </p:attrNameLst>
                                      </p:cBhvr>
                                      <p:tavLst>
                                        <p:tav tm="0">
                                          <p:val>
                                            <p:fltVal val="0"/>
                                          </p:val>
                                        </p:tav>
                                        <p:tav tm="100000">
                                          <p:val>
                                            <p:strVal val="#ppt_w"/>
                                          </p:val>
                                        </p:tav>
                                      </p:tavLst>
                                    </p:anim>
                                    <p:anim calcmode="lin" valueType="num">
                                      <p:cBhvr>
                                        <p:cTn id="76" dur="1000" fill="hold"/>
                                        <p:tgtEl>
                                          <p:spTgt spid="15">
                                            <p:bg/>
                                          </p:spTgt>
                                        </p:tgtEl>
                                        <p:attrNameLst>
                                          <p:attrName>ppt_h</p:attrName>
                                        </p:attrNameLst>
                                      </p:cBhvr>
                                      <p:tavLst>
                                        <p:tav tm="0">
                                          <p:val>
                                            <p:fltVal val="0"/>
                                          </p:val>
                                        </p:tav>
                                        <p:tav tm="100000">
                                          <p:val>
                                            <p:strVal val="#ppt_h"/>
                                          </p:val>
                                        </p:tav>
                                      </p:tavLst>
                                    </p:anim>
                                    <p:anim calcmode="lin" valueType="num">
                                      <p:cBhvr>
                                        <p:cTn id="77" dur="1000" fill="hold"/>
                                        <p:tgtEl>
                                          <p:spTgt spid="15">
                                            <p:bg/>
                                          </p:spTgt>
                                        </p:tgtEl>
                                        <p:attrNameLst>
                                          <p:attrName>style.rotation</p:attrName>
                                        </p:attrNameLst>
                                      </p:cBhvr>
                                      <p:tavLst>
                                        <p:tav tm="0">
                                          <p:val>
                                            <p:fltVal val="90"/>
                                          </p:val>
                                        </p:tav>
                                        <p:tav tm="100000">
                                          <p:val>
                                            <p:fltVal val="0"/>
                                          </p:val>
                                        </p:tav>
                                      </p:tavLst>
                                    </p:anim>
                                    <p:animEffect transition="in" filter="fade">
                                      <p:cBhvr>
                                        <p:cTn id="78" dur="1000"/>
                                        <p:tgtEl>
                                          <p:spTgt spid="15">
                                            <p:bg/>
                                          </p:spTgt>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15">
                                            <p:txEl>
                                              <p:pRg st="0" end="0"/>
                                            </p:txEl>
                                          </p:spTgt>
                                        </p:tgtEl>
                                        <p:attrNameLst>
                                          <p:attrName>style.visibility</p:attrName>
                                        </p:attrNameLst>
                                      </p:cBhvr>
                                      <p:to>
                                        <p:strVal val="visible"/>
                                      </p:to>
                                    </p:set>
                                    <p:anim calcmode="lin" valueType="num">
                                      <p:cBhvr>
                                        <p:cTn id="81" dur="10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82" dur="1000" fill="hold"/>
                                        <p:tgtEl>
                                          <p:spTgt spid="15">
                                            <p:txEl>
                                              <p:pRg st="0" end="0"/>
                                            </p:txEl>
                                          </p:spTgt>
                                        </p:tgtEl>
                                        <p:attrNameLst>
                                          <p:attrName>ppt_h</p:attrName>
                                        </p:attrNameLst>
                                      </p:cBhvr>
                                      <p:tavLst>
                                        <p:tav tm="0">
                                          <p:val>
                                            <p:fltVal val="0"/>
                                          </p:val>
                                        </p:tav>
                                        <p:tav tm="100000">
                                          <p:val>
                                            <p:strVal val="#ppt_h"/>
                                          </p:val>
                                        </p:tav>
                                      </p:tavLst>
                                    </p:anim>
                                    <p:anim calcmode="lin" valueType="num">
                                      <p:cBhvr>
                                        <p:cTn id="83" dur="1000" fill="hold"/>
                                        <p:tgtEl>
                                          <p:spTgt spid="15">
                                            <p:txEl>
                                              <p:pRg st="0" end="0"/>
                                            </p:txEl>
                                          </p:spTgt>
                                        </p:tgtEl>
                                        <p:attrNameLst>
                                          <p:attrName>style.rotation</p:attrName>
                                        </p:attrNameLst>
                                      </p:cBhvr>
                                      <p:tavLst>
                                        <p:tav tm="0">
                                          <p:val>
                                            <p:fltVal val="90"/>
                                          </p:val>
                                        </p:tav>
                                        <p:tav tm="100000">
                                          <p:val>
                                            <p:fltVal val="0"/>
                                          </p:val>
                                        </p:tav>
                                      </p:tavLst>
                                    </p:anim>
                                    <p:animEffect transition="in" filter="fade">
                                      <p:cBhvr>
                                        <p:cTn id="84" dur="1000"/>
                                        <p:tgtEl>
                                          <p:spTgt spid="15">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500"/>
                                        <p:tgtEl>
                                          <p:spTgt spid="5"/>
                                        </p:tgtEl>
                                      </p:cBhvr>
                                    </p:animEffect>
                                  </p:childTnLst>
                                </p:cTn>
                              </p:par>
                            </p:childTnLst>
                          </p:cTn>
                        </p:par>
                      </p:childTnLst>
                    </p:cTn>
                  </p:par>
                  <p:par>
                    <p:cTn id="88" fill="hold">
                      <p:stCondLst>
                        <p:cond delay="indefinite"/>
                      </p:stCondLst>
                      <p:childTnLst>
                        <p:par>
                          <p:cTn id="89" fill="hold">
                            <p:stCondLst>
                              <p:cond delay="0"/>
                            </p:stCondLst>
                            <p:childTnLst>
                              <p:par>
                                <p:cTn id="90" presetID="31" presetClass="entr" presetSubtype="0" fill="hold" grpId="0" nodeType="clickEffect">
                                  <p:stCondLst>
                                    <p:cond delay="0"/>
                                  </p:stCondLst>
                                  <p:childTnLst>
                                    <p:set>
                                      <p:cBhvr>
                                        <p:cTn id="91" dur="1" fill="hold">
                                          <p:stCondLst>
                                            <p:cond delay="0"/>
                                          </p:stCondLst>
                                        </p:cTn>
                                        <p:tgtEl>
                                          <p:spTgt spid="17">
                                            <p:bg/>
                                          </p:spTgt>
                                        </p:tgtEl>
                                        <p:attrNameLst>
                                          <p:attrName>style.visibility</p:attrName>
                                        </p:attrNameLst>
                                      </p:cBhvr>
                                      <p:to>
                                        <p:strVal val="visible"/>
                                      </p:to>
                                    </p:set>
                                    <p:anim calcmode="lin" valueType="num">
                                      <p:cBhvr>
                                        <p:cTn id="92" dur="1000" fill="hold"/>
                                        <p:tgtEl>
                                          <p:spTgt spid="17">
                                            <p:bg/>
                                          </p:spTgt>
                                        </p:tgtEl>
                                        <p:attrNameLst>
                                          <p:attrName>ppt_w</p:attrName>
                                        </p:attrNameLst>
                                      </p:cBhvr>
                                      <p:tavLst>
                                        <p:tav tm="0">
                                          <p:val>
                                            <p:fltVal val="0"/>
                                          </p:val>
                                        </p:tav>
                                        <p:tav tm="100000">
                                          <p:val>
                                            <p:strVal val="#ppt_w"/>
                                          </p:val>
                                        </p:tav>
                                      </p:tavLst>
                                    </p:anim>
                                    <p:anim calcmode="lin" valueType="num">
                                      <p:cBhvr>
                                        <p:cTn id="93" dur="1000" fill="hold"/>
                                        <p:tgtEl>
                                          <p:spTgt spid="17">
                                            <p:bg/>
                                          </p:spTgt>
                                        </p:tgtEl>
                                        <p:attrNameLst>
                                          <p:attrName>ppt_h</p:attrName>
                                        </p:attrNameLst>
                                      </p:cBhvr>
                                      <p:tavLst>
                                        <p:tav tm="0">
                                          <p:val>
                                            <p:fltVal val="0"/>
                                          </p:val>
                                        </p:tav>
                                        <p:tav tm="100000">
                                          <p:val>
                                            <p:strVal val="#ppt_h"/>
                                          </p:val>
                                        </p:tav>
                                      </p:tavLst>
                                    </p:anim>
                                    <p:anim calcmode="lin" valueType="num">
                                      <p:cBhvr>
                                        <p:cTn id="94" dur="1000" fill="hold"/>
                                        <p:tgtEl>
                                          <p:spTgt spid="17">
                                            <p:bg/>
                                          </p:spTgt>
                                        </p:tgtEl>
                                        <p:attrNameLst>
                                          <p:attrName>style.rotation</p:attrName>
                                        </p:attrNameLst>
                                      </p:cBhvr>
                                      <p:tavLst>
                                        <p:tav tm="0">
                                          <p:val>
                                            <p:fltVal val="90"/>
                                          </p:val>
                                        </p:tav>
                                        <p:tav tm="100000">
                                          <p:val>
                                            <p:fltVal val="0"/>
                                          </p:val>
                                        </p:tav>
                                      </p:tavLst>
                                    </p:anim>
                                    <p:animEffect transition="in" filter="fade">
                                      <p:cBhvr>
                                        <p:cTn id="95" dur="1000"/>
                                        <p:tgtEl>
                                          <p:spTgt spid="17">
                                            <p:bg/>
                                          </p:spTgt>
                                        </p:tgtEl>
                                      </p:cBhvr>
                                    </p:animEffect>
                                  </p:childTnLst>
                                </p:cTn>
                              </p:par>
                              <p:par>
                                <p:cTn id="96" presetID="31" presetClass="entr" presetSubtype="0" fill="hold" grpId="0" nodeType="withEffect">
                                  <p:stCondLst>
                                    <p:cond delay="0"/>
                                  </p:stCondLst>
                                  <p:childTnLst>
                                    <p:set>
                                      <p:cBhvr>
                                        <p:cTn id="97" dur="1" fill="hold">
                                          <p:stCondLst>
                                            <p:cond delay="0"/>
                                          </p:stCondLst>
                                        </p:cTn>
                                        <p:tgtEl>
                                          <p:spTgt spid="17">
                                            <p:txEl>
                                              <p:pRg st="0" end="0"/>
                                            </p:txEl>
                                          </p:spTgt>
                                        </p:tgtEl>
                                        <p:attrNameLst>
                                          <p:attrName>style.visibility</p:attrName>
                                        </p:attrNameLst>
                                      </p:cBhvr>
                                      <p:to>
                                        <p:strVal val="visible"/>
                                      </p:to>
                                    </p:set>
                                    <p:anim calcmode="lin" valueType="num">
                                      <p:cBhvr>
                                        <p:cTn id="98"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99"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100"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1" dur="1000"/>
                                        <p:tgtEl>
                                          <p:spTgt spid="17">
                                            <p:txEl>
                                              <p:pRg st="0" end="0"/>
                                            </p:txEl>
                                          </p:spTgt>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P spid="11" grpId="0" build="p" animBg="1"/>
      <p:bldP spid="12" grpId="0" build="p" animBg="1"/>
      <p:bldP spid="13" grpId="0"/>
      <p:bldP spid="14" grpId="0" build="p" animBg="1"/>
      <p:bldP spid="15" grpId="0" build="p" animBg="1"/>
      <p:bldP spid="2" grpId="0"/>
      <p:bldP spid="3" grpId="0"/>
      <p:bldP spid="5" grpId="0"/>
      <p:bldP spid="16" grpId="0"/>
      <p:bldP spid="17" grpId="0" build="p"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p:cNvPicPr>
          <p:nvPr/>
        </p:nvPicPr>
        <p:blipFill>
          <a:blip r:embed="rId3" cstate="email">
            <a:extLst>
              <a:ext uri="{28A0092B-C50C-407E-A947-70E740481C1C}">
                <a14:useLocalDpi xmlns:a14="http://schemas.microsoft.com/office/drawing/2010/main"/>
              </a:ext>
            </a:extLst>
          </a:blip>
          <a:stretch>
            <a:fillRect/>
          </a:stretch>
        </p:blipFill>
        <p:spPr>
          <a:xfrm>
            <a:off x="5828924" y="1912907"/>
            <a:ext cx="1490472" cy="1490472"/>
          </a:xfrm>
          <a:prstGeom prst="ellipse">
            <a:avLst/>
          </a:prstGeom>
          <a:ln w="28575" cmpd="sng">
            <a:solidFill>
              <a:schemeClr val="accent4"/>
            </a:solidFill>
          </a:ln>
        </p:spPr>
      </p:pic>
      <p:graphicFrame>
        <p:nvGraphicFramePr>
          <p:cNvPr id="3" name="Table 2"/>
          <p:cNvGraphicFramePr>
            <a:graphicFrameLocks noGrp="1"/>
          </p:cNvGraphicFramePr>
          <p:nvPr>
            <p:extLst>
              <p:ext uri="{D42A27DB-BD31-4B8C-83A1-F6EECF244321}">
                <p14:modId xmlns:p14="http://schemas.microsoft.com/office/powerpoint/2010/main" val="3032350398"/>
              </p:ext>
            </p:extLst>
          </p:nvPr>
        </p:nvGraphicFramePr>
        <p:xfrm>
          <a:off x="1056036" y="3513744"/>
          <a:ext cx="7006954" cy="1851370"/>
        </p:xfrm>
        <a:graphic>
          <a:graphicData uri="http://schemas.openxmlformats.org/drawingml/2006/table">
            <a:tbl>
              <a:tblPr firstRow="1" bandRow="1">
                <a:tableStyleId>{ED083AE6-46FA-4A59-8FB0-9F97EB10719F}</a:tableStyleId>
              </a:tblPr>
              <a:tblGrid>
                <a:gridCol w="3503477"/>
                <a:gridCol w="3503477"/>
              </a:tblGrid>
              <a:tr h="470541">
                <a:tc>
                  <a:txBody>
                    <a:bodyPr/>
                    <a:lstStyle/>
                    <a:p>
                      <a:pPr algn="ctr"/>
                      <a:r>
                        <a:rPr lang="en-US" sz="1400" dirty="0" smtClean="0"/>
                        <a:t>Equipment Replacement</a:t>
                      </a:r>
                      <a:endParaRPr lang="en-US" sz="1400" b="1" dirty="0">
                        <a:solidFill>
                          <a:srgbClr val="FD5E3F"/>
                        </a:solidFill>
                        <a:latin typeface="Helvetica"/>
                        <a:cs typeface="Helvetica"/>
                      </a:endParaRP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a:r>
                        <a:rPr lang="en-US" sz="1400" dirty="0" smtClean="0"/>
                        <a:t>Energy</a:t>
                      </a:r>
                      <a:r>
                        <a:rPr lang="en-US" sz="1400" baseline="0" dirty="0" smtClean="0"/>
                        <a:t> Efficiency Upgrade</a:t>
                      </a:r>
                      <a:endParaRPr lang="en-US" sz="1400" b="1" dirty="0">
                        <a:solidFill>
                          <a:srgbClr val="FD5E3F"/>
                        </a:solidFill>
                        <a:latin typeface="Helvetica"/>
                        <a:cs typeface="Helvetica"/>
                      </a:endParaRP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tcPr>
                </a:tc>
              </a:tr>
              <a:tr h="467582">
                <a:tc>
                  <a:txBody>
                    <a:bodyPr/>
                    <a:lstStyle/>
                    <a:p>
                      <a:pPr algn="ctr"/>
                      <a:r>
                        <a:rPr lang="en-US" sz="1400" dirty="0" smtClean="0"/>
                        <a:t>Uptown</a:t>
                      </a:r>
                      <a:r>
                        <a:rPr lang="en-US" sz="1400" baseline="0" dirty="0" smtClean="0"/>
                        <a:t> Baptist Church</a:t>
                      </a:r>
                      <a:endParaRPr lang="en-US" sz="1400" dirty="0">
                        <a:latin typeface="Helvetica"/>
                        <a:cs typeface="Helvetica"/>
                      </a:endParaRP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pPr algn="ctr"/>
                      <a:r>
                        <a:rPr lang="en-US" sz="1400" dirty="0" smtClean="0"/>
                        <a:t>Downtown Hotel</a:t>
                      </a:r>
                      <a:endParaRPr lang="en-US" sz="1400" dirty="0">
                        <a:latin typeface="Helvetica"/>
                        <a:cs typeface="Helvetica"/>
                      </a:endParaRP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tcPr>
                </a:tc>
              </a:tr>
              <a:tr h="47488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Boiler</a:t>
                      </a:r>
                      <a:r>
                        <a:rPr lang="en-US" sz="1400" baseline="0" dirty="0" smtClean="0"/>
                        <a:t> </a:t>
                      </a:r>
                      <a:endParaRPr lang="en-US" sz="1400" dirty="0" smtClean="0">
                        <a:latin typeface="Helvetica"/>
                        <a:cs typeface="Helvetic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Chiller with VSD</a:t>
                      </a:r>
                      <a:endParaRPr lang="en-US" sz="1400" dirty="0" smtClean="0">
                        <a:latin typeface="Helvetica"/>
                        <a:cs typeface="Helvetic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4383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$56,345</a:t>
                      </a:r>
                      <a:endParaRPr lang="en-US" sz="1400" dirty="0" smtClean="0">
                        <a:latin typeface="Helvetica"/>
                        <a:cs typeface="Helvetic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$223,000</a:t>
                      </a:r>
                      <a:endParaRPr lang="en-US" sz="1400" dirty="0" smtClean="0">
                        <a:latin typeface="Helvetica"/>
                        <a:cs typeface="Helvetic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pic>
        <p:nvPicPr>
          <p:cNvPr id="13" name="Picture 12" descr="RCUptownBC18A.jp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55638" y="1917499"/>
            <a:ext cx="1486208" cy="1485489"/>
          </a:xfrm>
          <a:prstGeom prst="ellipse">
            <a:avLst/>
          </a:prstGeom>
          <a:ln w="19050" cmpd="sng">
            <a:solidFill>
              <a:schemeClr val="accent4"/>
            </a:solidFill>
          </a:ln>
        </p:spPr>
      </p:pic>
      <p:cxnSp>
        <p:nvCxnSpPr>
          <p:cNvPr id="16" name="Straight Connector 15"/>
          <p:cNvCxnSpPr/>
          <p:nvPr/>
        </p:nvCxnSpPr>
        <p:spPr>
          <a:xfrm flipH="1">
            <a:off x="4545496" y="1828800"/>
            <a:ext cx="26504" cy="4267553"/>
          </a:xfrm>
          <a:prstGeom prst="line">
            <a:avLst/>
          </a:prstGeom>
          <a:ln>
            <a:solidFill>
              <a:schemeClr val="tx1"/>
            </a:solidFill>
            <a:prstDash val="dot"/>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457200" y="457200"/>
            <a:ext cx="76200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0" kern="1200">
                <a:solidFill>
                  <a:srgbClr val="17252F"/>
                </a:solidFill>
                <a:latin typeface="Roboto Light"/>
                <a:ea typeface="Roboto Condensed Regular"/>
                <a:cs typeface="Roboto Light"/>
              </a:defRPr>
            </a:lvl1pPr>
          </a:lstStyle>
          <a:p>
            <a:r>
              <a:rPr lang="en-JM" sz="3000" dirty="0" smtClean="0">
                <a:solidFill>
                  <a:srgbClr val="343749"/>
                </a:solidFill>
                <a:latin typeface="Helvetica Light"/>
                <a:ea typeface="Calibri"/>
                <a:cs typeface="Helvetica Light"/>
              </a:rPr>
              <a:t>Case Studies</a:t>
            </a:r>
            <a:endParaRPr lang="en-US" sz="3000" dirty="0">
              <a:solidFill>
                <a:srgbClr val="343749"/>
              </a:solidFill>
              <a:latin typeface="Helvetica Light"/>
              <a:ea typeface="Calibri"/>
              <a:cs typeface="Helvetica Light"/>
            </a:endParaRPr>
          </a:p>
        </p:txBody>
      </p:sp>
      <p:sp>
        <p:nvSpPr>
          <p:cNvPr id="8" name="Text Placeholder 31"/>
          <p:cNvSpPr>
            <a:spLocks noGrp="1"/>
          </p:cNvSpPr>
          <p:nvPr>
            <p:ph type="body" sz="quarter" idx="28"/>
          </p:nvPr>
        </p:nvSpPr>
        <p:spPr>
          <a:xfrm>
            <a:off x="457199" y="584200"/>
            <a:ext cx="6280229" cy="431800"/>
          </a:xfrm>
        </p:spPr>
        <p:txBody>
          <a:bodyPr/>
          <a:lstStyle/>
          <a:p>
            <a:r>
              <a:rPr lang="en-US" dirty="0" smtClean="0"/>
              <a:t>INTRODUCTION</a:t>
            </a:r>
            <a:endParaRPr lang="en-US" dirty="0"/>
          </a:p>
          <a:p>
            <a:r>
              <a:rPr lang="en-US" dirty="0" smtClean="0"/>
              <a:t>	</a:t>
            </a:r>
            <a:endParaRPr lang="en-US" dirty="0"/>
          </a:p>
        </p:txBody>
      </p:sp>
      <p:sp>
        <p:nvSpPr>
          <p:cNvPr id="10" name="Rounded Rectangle 9"/>
          <p:cNvSpPr/>
          <p:nvPr/>
        </p:nvSpPr>
        <p:spPr>
          <a:xfrm>
            <a:off x="4860239" y="5521533"/>
            <a:ext cx="3131396" cy="445596"/>
          </a:xfrm>
          <a:prstGeom prst="roundRect">
            <a:avLst/>
          </a:prstGeom>
          <a:solidFill>
            <a:srgbClr val="10AE9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latin typeface="Helvetica Light"/>
                <a:cs typeface="Helvetica Light"/>
              </a:rPr>
              <a:t>DOWNLOAD CASE STUDY</a:t>
            </a:r>
            <a:endParaRPr lang="en-US" dirty="0">
              <a:latin typeface="Helvetica Light"/>
              <a:cs typeface="Helvetica Light"/>
            </a:endParaRPr>
          </a:p>
        </p:txBody>
      </p:sp>
      <p:sp>
        <p:nvSpPr>
          <p:cNvPr id="11" name="Rounded Rectangle 10"/>
          <p:cNvSpPr/>
          <p:nvPr/>
        </p:nvSpPr>
        <p:spPr>
          <a:xfrm>
            <a:off x="1073904" y="5521533"/>
            <a:ext cx="3131396" cy="445596"/>
          </a:xfrm>
          <a:prstGeom prst="roundRect">
            <a:avLst/>
          </a:prstGeom>
          <a:solidFill>
            <a:srgbClr val="10AE9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latin typeface="Helvetica Light"/>
                <a:cs typeface="Helvetica Light"/>
              </a:rPr>
              <a:t>DOWNLOAD CASE STUDY</a:t>
            </a:r>
            <a:endParaRPr lang="en-US" dirty="0">
              <a:latin typeface="Helvetica Light"/>
              <a:cs typeface="Helvetica Light"/>
            </a:endParaRPr>
          </a:p>
        </p:txBody>
      </p:sp>
    </p:spTree>
    <p:extLst>
      <p:ext uri="{BB962C8B-B14F-4D97-AF65-F5344CB8AC3E}">
        <p14:creationId xmlns:p14="http://schemas.microsoft.com/office/powerpoint/2010/main" val="322899923"/>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23"/>
          </p:nvPr>
        </p:nvPicPr>
        <p:blipFill rotWithShape="1">
          <a:blip r:embed="rId2" cstate="print">
            <a:extLst>
              <a:ext uri="{28A0092B-C50C-407E-A947-70E740481C1C}">
                <a14:useLocalDpi xmlns:a14="http://schemas.microsoft.com/office/drawing/2010/main" val="0"/>
              </a:ext>
            </a:extLst>
          </a:blip>
          <a:srcRect l="-30156" t="-30156" r="-30156" b="-30156"/>
          <a:stretch/>
        </p:blipFill>
        <p:spPr>
          <a:xfrm>
            <a:off x="4014788" y="833438"/>
            <a:ext cx="1114425" cy="1114425"/>
          </a:xfrm>
          <a:solidFill>
            <a:schemeClr val="accent4"/>
          </a:solidFill>
          <a:ln w="6350" cmpd="sng"/>
        </p:spPr>
      </p:pic>
      <p:sp>
        <p:nvSpPr>
          <p:cNvPr id="2" name="Title 1"/>
          <p:cNvSpPr>
            <a:spLocks noGrp="1"/>
          </p:cNvSpPr>
          <p:nvPr>
            <p:ph type="title"/>
          </p:nvPr>
        </p:nvSpPr>
        <p:spPr>
          <a:xfrm>
            <a:off x="609600" y="1940951"/>
            <a:ext cx="7879347" cy="1143000"/>
          </a:xfrm>
        </p:spPr>
        <p:txBody>
          <a:bodyPr/>
          <a:lstStyle/>
          <a:p>
            <a:pPr algn="ctr"/>
            <a:r>
              <a:rPr lang="en-US" dirty="0" smtClean="0"/>
              <a:t>Your Finance Program Plan</a:t>
            </a:r>
            <a:endParaRPr lang="en-US" dirty="0"/>
          </a:p>
        </p:txBody>
      </p:sp>
      <p:sp>
        <p:nvSpPr>
          <p:cNvPr id="4" name="TextBox 3"/>
          <p:cNvSpPr txBox="1"/>
          <p:nvPr/>
        </p:nvSpPr>
        <p:spPr>
          <a:xfrm>
            <a:off x="520818" y="3306536"/>
            <a:ext cx="8101814" cy="2862322"/>
          </a:xfrm>
          <a:prstGeom prst="rect">
            <a:avLst/>
          </a:prstGeom>
          <a:noFill/>
        </p:spPr>
        <p:txBody>
          <a:bodyPr wrap="square" rtlCol="0">
            <a:spAutoFit/>
          </a:bodyPr>
          <a:lstStyle/>
          <a:p>
            <a:r>
              <a:rPr lang="en-US" sz="2000" b="1" dirty="0" smtClean="0">
                <a:solidFill>
                  <a:srgbClr val="10AE99"/>
                </a:solidFill>
                <a:latin typeface="Helvetica"/>
                <a:cs typeface="Helvetica"/>
              </a:rPr>
              <a:t>What is it?</a:t>
            </a:r>
          </a:p>
          <a:p>
            <a:r>
              <a:rPr lang="en-US" sz="2000" dirty="0" smtClean="0">
                <a:latin typeface="Helvetica Light"/>
                <a:cs typeface="Helvetica Light"/>
              </a:rPr>
              <a:t>A customized plan of credit products and associated fees.</a:t>
            </a:r>
          </a:p>
          <a:p>
            <a:endParaRPr lang="en-US" sz="2000" dirty="0">
              <a:latin typeface="Helvetica"/>
              <a:cs typeface="Helvetica"/>
            </a:endParaRPr>
          </a:p>
          <a:p>
            <a:r>
              <a:rPr lang="en-US" sz="2000" b="1" dirty="0" smtClean="0">
                <a:solidFill>
                  <a:srgbClr val="10AE99"/>
                </a:solidFill>
                <a:latin typeface="Helvetica"/>
                <a:cs typeface="Helvetica"/>
              </a:rPr>
              <a:t>Who Created it?</a:t>
            </a:r>
          </a:p>
          <a:p>
            <a:r>
              <a:rPr lang="en-US" sz="2000" dirty="0" smtClean="0">
                <a:latin typeface="Helvetica Light"/>
                <a:cs typeface="Helvetica Light"/>
              </a:rPr>
              <a:t>In collaboration with the executive sponsor</a:t>
            </a:r>
          </a:p>
          <a:p>
            <a:endParaRPr lang="en-US" sz="2000" dirty="0">
              <a:latin typeface="Helvetica"/>
              <a:cs typeface="Helvetica"/>
            </a:endParaRPr>
          </a:p>
          <a:p>
            <a:r>
              <a:rPr lang="en-US" sz="2000" b="1" dirty="0" smtClean="0">
                <a:solidFill>
                  <a:srgbClr val="10AE99"/>
                </a:solidFill>
                <a:latin typeface="Helvetica"/>
                <a:cs typeface="Helvetica"/>
              </a:rPr>
              <a:t>Why Was it Created?</a:t>
            </a:r>
          </a:p>
          <a:p>
            <a:r>
              <a:rPr lang="en-US" sz="2000" dirty="0" smtClean="0">
                <a:latin typeface="Helvetica Light"/>
                <a:cs typeface="Helvetica Light"/>
              </a:rPr>
              <a:t>To match your company’s sales process with Noesis credit products and deliverables</a:t>
            </a:r>
            <a:endParaRPr lang="en-US" sz="2000" dirty="0">
              <a:latin typeface="Helvetica Light"/>
              <a:cs typeface="Helvetica Light"/>
            </a:endParaRPr>
          </a:p>
        </p:txBody>
      </p:sp>
    </p:spTree>
    <p:extLst>
      <p:ext uri="{BB962C8B-B14F-4D97-AF65-F5344CB8AC3E}">
        <p14:creationId xmlns:p14="http://schemas.microsoft.com/office/powerpoint/2010/main" val="1207392939"/>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Credit Package 1</a:t>
            </a:r>
            <a:endParaRPr lang="en-US" dirty="0"/>
          </a:p>
        </p:txBody>
      </p:sp>
      <p:pic>
        <p:nvPicPr>
          <p:cNvPr id="15" name="Picture 14"/>
          <p:cNvPicPr/>
          <p:nvPr/>
        </p:nvPicPr>
        <p:blipFill rotWithShape="1">
          <a:blip r:embed="rId3"/>
          <a:srcRect t="59972"/>
          <a:stretch/>
        </p:blipFill>
        <p:spPr>
          <a:xfrm>
            <a:off x="376804" y="3180817"/>
            <a:ext cx="8362082" cy="2293548"/>
          </a:xfrm>
          <a:prstGeom prst="rect">
            <a:avLst/>
          </a:prstGeom>
          <a:ln>
            <a:noFill/>
          </a:ln>
        </p:spPr>
      </p:pic>
      <p:sp>
        <p:nvSpPr>
          <p:cNvPr id="16" name="Rectangle 15"/>
          <p:cNvSpPr/>
          <p:nvPr/>
        </p:nvSpPr>
        <p:spPr>
          <a:xfrm>
            <a:off x="371418" y="1493653"/>
            <a:ext cx="8367468" cy="466584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57199" y="1632895"/>
            <a:ext cx="7691378" cy="2492990"/>
          </a:xfrm>
          <a:prstGeom prst="rect">
            <a:avLst/>
          </a:prstGeom>
        </p:spPr>
        <p:txBody>
          <a:bodyPr wrap="square">
            <a:spAutoFit/>
          </a:bodyPr>
          <a:lstStyle/>
          <a:p>
            <a:pPr>
              <a:spcAft>
                <a:spcPts val="600"/>
              </a:spcAft>
              <a:buClr>
                <a:schemeClr val="accent4"/>
              </a:buClr>
            </a:pPr>
            <a:r>
              <a:rPr lang="en-US" sz="2400" b="1" spc="9" dirty="0" smtClean="0">
                <a:solidFill>
                  <a:srgbClr val="10AE99"/>
                </a:solidFill>
                <a:latin typeface="Helvetica"/>
                <a:cs typeface="Helvetica"/>
              </a:rPr>
              <a:t>Payment Advantage for Building </a:t>
            </a:r>
            <a:r>
              <a:rPr lang="en-US" sz="2400" b="1" spc="9" dirty="0" smtClean="0">
                <a:solidFill>
                  <a:srgbClr val="10AE99"/>
                </a:solidFill>
                <a:latin typeface="Helvetica"/>
                <a:cs typeface="Helvetica"/>
              </a:rPr>
              <a:t>Equipment</a:t>
            </a:r>
            <a:endParaRPr lang="en-US" sz="2400" spc="9" dirty="0" smtClean="0">
              <a:solidFill>
                <a:srgbClr val="3B4045"/>
              </a:solidFill>
              <a:latin typeface="crocodoc-ZZVA2d-inv-f91" charset="0"/>
            </a:endParaRPr>
          </a:p>
          <a:p>
            <a:pPr>
              <a:spcAft>
                <a:spcPts val="600"/>
              </a:spcAft>
              <a:buClr>
                <a:schemeClr val="accent4"/>
              </a:buClr>
            </a:pPr>
            <a:r>
              <a:rPr lang="en-US" b="1" dirty="0" smtClean="0">
                <a:solidFill>
                  <a:srgbClr val="3B4045"/>
                </a:solidFill>
                <a:latin typeface="Helvetica"/>
                <a:cs typeface="Helvetica"/>
              </a:rPr>
              <a:t>About: </a:t>
            </a:r>
            <a:r>
              <a:rPr lang="en-US" dirty="0" smtClean="0">
                <a:solidFill>
                  <a:srgbClr val="3B4045"/>
                </a:solidFill>
                <a:latin typeface="Helvetica"/>
                <a:cs typeface="Helvetica"/>
              </a:rPr>
              <a:t>Standard </a:t>
            </a:r>
            <a:r>
              <a:rPr lang="en-US" dirty="0" smtClean="0">
                <a:solidFill>
                  <a:srgbClr val="3B4045"/>
                </a:solidFill>
                <a:latin typeface="Helvetica"/>
                <a:cs typeface="Helvetica"/>
              </a:rPr>
              <a:t>equipment financing with market competitive rates</a:t>
            </a:r>
          </a:p>
          <a:p>
            <a:pPr>
              <a:spcAft>
                <a:spcPts val="600"/>
              </a:spcAft>
              <a:buClr>
                <a:schemeClr val="accent4"/>
              </a:buClr>
            </a:pPr>
            <a:r>
              <a:rPr lang="en-US" b="1" dirty="0" smtClean="0">
                <a:solidFill>
                  <a:srgbClr val="3B4045"/>
                </a:solidFill>
                <a:latin typeface="Helvetica"/>
                <a:cs typeface="Helvetica"/>
              </a:rPr>
              <a:t>When to Use: </a:t>
            </a:r>
            <a:r>
              <a:rPr lang="en-US" dirty="0" smtClean="0">
                <a:solidFill>
                  <a:srgbClr val="3B4045"/>
                </a:solidFill>
                <a:latin typeface="Helvetica"/>
                <a:cs typeface="Helvetica"/>
              </a:rPr>
              <a:t>Plan/Spec, Cost Already Presented</a:t>
            </a:r>
          </a:p>
          <a:p>
            <a:pPr>
              <a:spcAft>
                <a:spcPts val="600"/>
              </a:spcAft>
              <a:buClr>
                <a:schemeClr val="accent4"/>
              </a:buClr>
            </a:pPr>
            <a:r>
              <a:rPr lang="en-US" b="1" dirty="0" smtClean="0">
                <a:solidFill>
                  <a:srgbClr val="3B4045"/>
                </a:solidFill>
                <a:latin typeface="Helvetica"/>
                <a:cs typeface="Helvetica"/>
              </a:rPr>
              <a:t>Fee: </a:t>
            </a:r>
            <a:r>
              <a:rPr lang="en-US" dirty="0" smtClean="0">
                <a:solidFill>
                  <a:srgbClr val="3B4045"/>
                </a:solidFill>
                <a:latin typeface="Helvetica"/>
                <a:cs typeface="Helvetica"/>
              </a:rPr>
              <a:t>2%</a:t>
            </a:r>
          </a:p>
          <a:p>
            <a:pPr marL="285750" indent="-285750">
              <a:spcAft>
                <a:spcPts val="600"/>
              </a:spcAft>
              <a:buClr>
                <a:schemeClr val="accent4"/>
              </a:buClr>
              <a:buFont typeface="Wingdings" charset="2"/>
              <a:buChar char="ü"/>
            </a:pPr>
            <a:endParaRPr lang="en-US" sz="1600" dirty="0" smtClean="0">
              <a:solidFill>
                <a:srgbClr val="3B4045"/>
              </a:solidFill>
              <a:latin typeface="crocodoc-ZZVA2d-inv-f91" charset="0"/>
            </a:endParaRPr>
          </a:p>
          <a:p>
            <a:pPr marL="285750" indent="-285750">
              <a:spcAft>
                <a:spcPts val="600"/>
              </a:spcAft>
              <a:buClr>
                <a:schemeClr val="accent4"/>
              </a:buClr>
              <a:buFont typeface="Wingdings" charset="2"/>
              <a:buChar char="ü"/>
            </a:pPr>
            <a:endParaRPr lang="en-US" sz="1600" dirty="0" smtClean="0">
              <a:solidFill>
                <a:srgbClr val="3B4045"/>
              </a:solidFill>
              <a:latin typeface="crocodoc-ZZVA2d-inv-f91" charset="0"/>
            </a:endParaRPr>
          </a:p>
          <a:p>
            <a:pPr marL="285750" indent="-285750">
              <a:spcAft>
                <a:spcPts val="600"/>
              </a:spcAft>
              <a:buClr>
                <a:schemeClr val="accent4"/>
              </a:buClr>
              <a:buFont typeface="Wingdings" charset="2"/>
              <a:buChar char="ü"/>
            </a:pPr>
            <a:endParaRPr lang="en-US" sz="1600" dirty="0" smtClean="0">
              <a:solidFill>
                <a:srgbClr val="3B4045"/>
              </a:solidFill>
              <a:latin typeface="crocodoc-ZZVA2d-inv-f85" charset="0"/>
            </a:endParaRPr>
          </a:p>
        </p:txBody>
      </p:sp>
      <p:sp>
        <p:nvSpPr>
          <p:cNvPr id="6" name="Text Placeholder 34"/>
          <p:cNvSpPr>
            <a:spLocks noGrp="1"/>
          </p:cNvSpPr>
          <p:nvPr/>
        </p:nvSpPr>
        <p:spPr>
          <a:xfrm>
            <a:off x="452534" y="581380"/>
            <a:ext cx="5029200" cy="431800"/>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900" b="0" kern="0" spc="300">
                <a:solidFill>
                  <a:srgbClr val="10AE99"/>
                </a:solidFill>
                <a:latin typeface="Lato Regular"/>
                <a:ea typeface="Calibri"/>
                <a:cs typeface="Lato Regular"/>
              </a:defRPr>
            </a:lvl1pPr>
            <a:lvl2pPr marL="4572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2pPr>
            <a:lvl3pPr marL="9144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3pPr>
            <a:lvl4pPr marL="13716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4pPr>
            <a:lvl5pPr marL="18288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Helvetica"/>
                <a:cs typeface="Helvetica"/>
              </a:rPr>
              <a:t>FINANCE PROGRAM PLAN</a:t>
            </a:r>
            <a:endParaRPr lang="en-US" dirty="0">
              <a:latin typeface="Helvetica"/>
              <a:cs typeface="Helvetica"/>
            </a:endParaRPr>
          </a:p>
          <a:p>
            <a:endParaRPr lang="en-US" dirty="0"/>
          </a:p>
        </p:txBody>
      </p:sp>
    </p:spTree>
    <p:extLst>
      <p:ext uri="{BB962C8B-B14F-4D97-AF65-F5344CB8AC3E}">
        <p14:creationId xmlns:p14="http://schemas.microsoft.com/office/powerpoint/2010/main" val="22355884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Credit </a:t>
            </a:r>
            <a:r>
              <a:rPr lang="en-US" dirty="0" smtClean="0"/>
              <a:t>Package 2</a:t>
            </a:r>
            <a:endParaRPr lang="en-US" dirty="0"/>
          </a:p>
        </p:txBody>
      </p:sp>
      <p:pic>
        <p:nvPicPr>
          <p:cNvPr id="18" name="Picture 17"/>
          <p:cNvPicPr/>
          <p:nvPr/>
        </p:nvPicPr>
        <p:blipFill rotWithShape="1">
          <a:blip r:embed="rId3"/>
          <a:srcRect t="67054"/>
          <a:stretch/>
        </p:blipFill>
        <p:spPr>
          <a:xfrm>
            <a:off x="436068" y="3796621"/>
            <a:ext cx="8464864" cy="1909507"/>
          </a:xfrm>
          <a:prstGeom prst="rect">
            <a:avLst/>
          </a:prstGeom>
        </p:spPr>
      </p:pic>
      <p:sp>
        <p:nvSpPr>
          <p:cNvPr id="4" name="Rectangle 3"/>
          <p:cNvSpPr/>
          <p:nvPr/>
        </p:nvSpPr>
        <p:spPr>
          <a:xfrm>
            <a:off x="353633" y="1510793"/>
            <a:ext cx="8408401" cy="47510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57199" y="1600200"/>
            <a:ext cx="8200664" cy="3077766"/>
          </a:xfrm>
          <a:prstGeom prst="rect">
            <a:avLst/>
          </a:prstGeom>
        </p:spPr>
        <p:txBody>
          <a:bodyPr wrap="square">
            <a:spAutoFit/>
          </a:bodyPr>
          <a:lstStyle/>
          <a:p>
            <a:pPr>
              <a:spcAft>
                <a:spcPts val="600"/>
              </a:spcAft>
              <a:buClr>
                <a:schemeClr val="accent4"/>
              </a:buClr>
            </a:pPr>
            <a:r>
              <a:rPr lang="en-US" sz="2400" b="1" spc="9" dirty="0" smtClean="0">
                <a:solidFill>
                  <a:srgbClr val="10AE99"/>
                </a:solidFill>
                <a:latin typeface="Helvetica"/>
                <a:cs typeface="Helvetica"/>
              </a:rPr>
              <a:t>Energy Advantage for Municipalities </a:t>
            </a:r>
            <a:endParaRPr lang="en-US" sz="2800" spc="9" dirty="0" smtClean="0">
              <a:solidFill>
                <a:srgbClr val="3B4045"/>
              </a:solidFill>
              <a:latin typeface="Helvetica"/>
              <a:cs typeface="Helvetica"/>
            </a:endParaRPr>
          </a:p>
          <a:p>
            <a:pPr>
              <a:spcAft>
                <a:spcPts val="600"/>
              </a:spcAft>
              <a:buClr>
                <a:schemeClr val="accent4"/>
              </a:buClr>
            </a:pPr>
            <a:r>
              <a:rPr lang="en-US" b="1" spc="9" dirty="0" smtClean="0">
                <a:solidFill>
                  <a:srgbClr val="3B4045"/>
                </a:solidFill>
                <a:latin typeface="Helvetica"/>
                <a:cs typeface="Helvetica"/>
              </a:rPr>
              <a:t>About: </a:t>
            </a:r>
            <a:r>
              <a:rPr lang="en-US" spc="9" dirty="0" smtClean="0">
                <a:solidFill>
                  <a:srgbClr val="3B4045"/>
                </a:solidFill>
                <a:latin typeface="Helvetica"/>
                <a:cs typeface="Helvetica"/>
              </a:rPr>
              <a:t>Tax</a:t>
            </a:r>
            <a:r>
              <a:rPr lang="en-US" spc="9" dirty="0" smtClean="0">
                <a:solidFill>
                  <a:srgbClr val="3B4045"/>
                </a:solidFill>
                <a:latin typeface="Helvetica"/>
                <a:cs typeface="Helvetica"/>
              </a:rPr>
              <a:t>-exempt financing for Municipal Entities with preferred </a:t>
            </a:r>
            <a:r>
              <a:rPr lang="en-US" spc="9" dirty="0" smtClean="0">
                <a:solidFill>
                  <a:srgbClr val="3B4045"/>
                </a:solidFill>
                <a:latin typeface="Helvetica"/>
                <a:cs typeface="Helvetica"/>
              </a:rPr>
              <a:t>terms. Credit </a:t>
            </a:r>
            <a:r>
              <a:rPr lang="en-US" spc="9" dirty="0">
                <a:solidFill>
                  <a:srgbClr val="3B4045"/>
                </a:solidFill>
                <a:latin typeface="Helvetica"/>
                <a:cs typeface="Helvetica"/>
              </a:rPr>
              <a:t>available from $</a:t>
            </a:r>
            <a:r>
              <a:rPr lang="en-US" spc="9" dirty="0" smtClean="0">
                <a:solidFill>
                  <a:srgbClr val="3B4045"/>
                </a:solidFill>
                <a:latin typeface="Helvetica"/>
                <a:cs typeface="Helvetica"/>
              </a:rPr>
              <a:t>10,000 </a:t>
            </a:r>
            <a:r>
              <a:rPr lang="en-US" spc="9" dirty="0">
                <a:solidFill>
                  <a:srgbClr val="3B4045"/>
                </a:solidFill>
                <a:latin typeface="Helvetica"/>
                <a:cs typeface="Helvetica"/>
              </a:rPr>
              <a:t>to </a:t>
            </a:r>
            <a:r>
              <a:rPr lang="en-US" spc="9" dirty="0" smtClean="0">
                <a:solidFill>
                  <a:srgbClr val="3B4045"/>
                </a:solidFill>
                <a:latin typeface="Helvetica"/>
                <a:cs typeface="Helvetica"/>
              </a:rPr>
              <a:t>$</a:t>
            </a:r>
            <a:r>
              <a:rPr lang="en-US" dirty="0" smtClean="0">
                <a:solidFill>
                  <a:srgbClr val="3B4045"/>
                </a:solidFill>
                <a:latin typeface="Helvetica"/>
                <a:cs typeface="Helvetica"/>
              </a:rPr>
              <a:t>100 </a:t>
            </a:r>
            <a:r>
              <a:rPr lang="en-US" dirty="0" smtClean="0">
                <a:solidFill>
                  <a:srgbClr val="3B4045"/>
                </a:solidFill>
                <a:latin typeface="Helvetica"/>
                <a:cs typeface="Helvetica"/>
              </a:rPr>
              <a:t>Million.</a:t>
            </a:r>
            <a:endParaRPr lang="en-US" spc="13" dirty="0" smtClean="0">
              <a:solidFill>
                <a:srgbClr val="3B4045"/>
              </a:solidFill>
              <a:latin typeface="Helvetica"/>
              <a:cs typeface="Helvetica"/>
            </a:endParaRPr>
          </a:p>
          <a:p>
            <a:pPr>
              <a:spcAft>
                <a:spcPts val="600"/>
              </a:spcAft>
              <a:buClr>
                <a:schemeClr val="accent4"/>
              </a:buClr>
            </a:pPr>
            <a:r>
              <a:rPr lang="en-US" b="1" dirty="0" smtClean="0">
                <a:solidFill>
                  <a:srgbClr val="3B4045"/>
                </a:solidFill>
                <a:latin typeface="Helvetica"/>
                <a:cs typeface="Helvetica"/>
              </a:rPr>
              <a:t>When to </a:t>
            </a:r>
            <a:r>
              <a:rPr lang="en-US" b="1" dirty="0">
                <a:solidFill>
                  <a:srgbClr val="3B4045"/>
                </a:solidFill>
                <a:latin typeface="Helvetica"/>
                <a:cs typeface="Helvetica"/>
              </a:rPr>
              <a:t>Use: </a:t>
            </a:r>
            <a:r>
              <a:rPr lang="en-US" dirty="0">
                <a:solidFill>
                  <a:srgbClr val="3B4045"/>
                </a:solidFill>
                <a:latin typeface="Helvetica"/>
                <a:cs typeface="Helvetica"/>
              </a:rPr>
              <a:t>The</a:t>
            </a:r>
            <a:r>
              <a:rPr lang="en-US" b="1" dirty="0">
                <a:solidFill>
                  <a:srgbClr val="3B4045"/>
                </a:solidFill>
                <a:latin typeface="Helvetica"/>
                <a:cs typeface="Helvetica"/>
              </a:rPr>
              <a:t> </a:t>
            </a:r>
            <a:r>
              <a:rPr lang="en-US" dirty="0">
                <a:solidFill>
                  <a:srgbClr val="3B4045"/>
                </a:solidFill>
                <a:latin typeface="Helvetica"/>
                <a:cs typeface="Helvetica"/>
              </a:rPr>
              <a:t>Noesis Performance Rebate allows you to guarantee savings, we perform third party M&amp;</a:t>
            </a:r>
            <a:r>
              <a:rPr lang="en-US" dirty="0" smtClean="0">
                <a:solidFill>
                  <a:srgbClr val="3B4045"/>
                </a:solidFill>
                <a:latin typeface="Helvetica"/>
                <a:cs typeface="Helvetica"/>
              </a:rPr>
              <a:t>V</a:t>
            </a:r>
            <a:endParaRPr lang="en-US" b="1" dirty="0" smtClean="0">
              <a:solidFill>
                <a:srgbClr val="3B4045"/>
              </a:solidFill>
              <a:latin typeface="Helvetica"/>
              <a:cs typeface="Helvetica"/>
            </a:endParaRPr>
          </a:p>
          <a:p>
            <a:pPr>
              <a:spcAft>
                <a:spcPts val="600"/>
              </a:spcAft>
              <a:buClr>
                <a:schemeClr val="accent4"/>
              </a:buClr>
            </a:pPr>
            <a:r>
              <a:rPr lang="en-US" b="1" dirty="0" smtClean="0">
                <a:solidFill>
                  <a:srgbClr val="3B4045"/>
                </a:solidFill>
                <a:latin typeface="Helvetica"/>
                <a:cs typeface="Helvetica"/>
              </a:rPr>
              <a:t>Fee</a:t>
            </a:r>
            <a:r>
              <a:rPr lang="en-US" b="1" dirty="0" smtClean="0">
                <a:solidFill>
                  <a:srgbClr val="3B4045"/>
                </a:solidFill>
                <a:latin typeface="Helvetica"/>
                <a:cs typeface="Helvetica"/>
              </a:rPr>
              <a:t>: </a:t>
            </a:r>
            <a:r>
              <a:rPr lang="en-US" dirty="0" smtClean="0">
                <a:solidFill>
                  <a:srgbClr val="3B4045"/>
                </a:solidFill>
                <a:latin typeface="Helvetica"/>
                <a:cs typeface="Helvetica"/>
              </a:rPr>
              <a:t>1.5</a:t>
            </a:r>
            <a:r>
              <a:rPr lang="en-US" dirty="0" smtClean="0">
                <a:solidFill>
                  <a:srgbClr val="3B4045"/>
                </a:solidFill>
                <a:latin typeface="Helvetica"/>
                <a:cs typeface="Helvetica"/>
              </a:rPr>
              <a:t>%     </a:t>
            </a:r>
            <a:r>
              <a:rPr lang="en-US" b="1" dirty="0" smtClean="0">
                <a:solidFill>
                  <a:srgbClr val="3B4045"/>
                </a:solidFill>
                <a:latin typeface="Helvetica"/>
                <a:cs typeface="Helvetica"/>
              </a:rPr>
              <a:t>Fee w</a:t>
            </a:r>
            <a:r>
              <a:rPr lang="en-US" b="1" dirty="0" smtClean="0">
                <a:solidFill>
                  <a:srgbClr val="3B4045"/>
                </a:solidFill>
                <a:latin typeface="Helvetica"/>
                <a:cs typeface="Helvetica"/>
              </a:rPr>
              <a:t>/ Performance </a:t>
            </a:r>
            <a:r>
              <a:rPr lang="en-US" b="1" dirty="0" smtClean="0">
                <a:solidFill>
                  <a:srgbClr val="3B4045"/>
                </a:solidFill>
                <a:latin typeface="Helvetica"/>
                <a:cs typeface="Helvetica"/>
              </a:rPr>
              <a:t>Rebate: </a:t>
            </a:r>
            <a:r>
              <a:rPr lang="en-US" dirty="0" smtClean="0">
                <a:solidFill>
                  <a:srgbClr val="3B4045"/>
                </a:solidFill>
                <a:latin typeface="Helvetica"/>
                <a:cs typeface="Helvetica"/>
              </a:rPr>
              <a:t>5.4% </a:t>
            </a:r>
            <a:endParaRPr lang="en-US" dirty="0" smtClean="0">
              <a:solidFill>
                <a:srgbClr val="3B4045"/>
              </a:solidFill>
              <a:latin typeface="Helvetica"/>
              <a:cs typeface="Helvetica"/>
            </a:endParaRPr>
          </a:p>
          <a:p>
            <a:pPr>
              <a:spcAft>
                <a:spcPts val="600"/>
              </a:spcAft>
              <a:buClr>
                <a:schemeClr val="accent4"/>
              </a:buClr>
            </a:pPr>
            <a:endParaRPr lang="en-US" dirty="0" smtClean="0">
              <a:solidFill>
                <a:srgbClr val="3B4045"/>
              </a:solidFill>
              <a:latin typeface="Helvetica"/>
              <a:cs typeface="Helvetica"/>
            </a:endParaRPr>
          </a:p>
          <a:p>
            <a:pPr>
              <a:spcAft>
                <a:spcPts val="600"/>
              </a:spcAft>
              <a:buClr>
                <a:schemeClr val="accent4"/>
              </a:buClr>
            </a:pPr>
            <a:endParaRPr lang="en-US" sz="1600" dirty="0" smtClean="0">
              <a:solidFill>
                <a:srgbClr val="3B4045"/>
              </a:solidFill>
              <a:latin typeface="Helvetica"/>
              <a:cs typeface="Helvetica"/>
            </a:endParaRPr>
          </a:p>
          <a:p>
            <a:pPr>
              <a:spcAft>
                <a:spcPts val="600"/>
              </a:spcAft>
              <a:buClr>
                <a:schemeClr val="accent4"/>
              </a:buClr>
            </a:pPr>
            <a:endParaRPr lang="en-US" sz="1600" dirty="0" smtClean="0">
              <a:solidFill>
                <a:srgbClr val="3B4045"/>
              </a:solidFill>
              <a:latin typeface="Helvetica"/>
              <a:cs typeface="Helvetica"/>
            </a:endParaRPr>
          </a:p>
        </p:txBody>
      </p:sp>
      <p:sp>
        <p:nvSpPr>
          <p:cNvPr id="7" name="Text Placeholder 34"/>
          <p:cNvSpPr>
            <a:spLocks noGrp="1"/>
          </p:cNvSpPr>
          <p:nvPr/>
        </p:nvSpPr>
        <p:spPr>
          <a:xfrm>
            <a:off x="452534" y="581380"/>
            <a:ext cx="5029200" cy="431800"/>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900" b="0" kern="0" spc="300">
                <a:solidFill>
                  <a:srgbClr val="10AE99"/>
                </a:solidFill>
                <a:latin typeface="Lato Regular"/>
                <a:ea typeface="Calibri"/>
                <a:cs typeface="Lato Regular"/>
              </a:defRPr>
            </a:lvl1pPr>
            <a:lvl2pPr marL="4572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2pPr>
            <a:lvl3pPr marL="9144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3pPr>
            <a:lvl4pPr marL="13716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4pPr>
            <a:lvl5pPr marL="1828800" indent="0" algn="l" defTabSz="914400" rtl="0" eaLnBrk="1" latinLnBrk="0" hangingPunct="1">
              <a:spcBef>
                <a:spcPct val="20000"/>
              </a:spcBef>
              <a:buFontTx/>
              <a:buNone/>
              <a:defRPr sz="1050" kern="1200">
                <a:solidFill>
                  <a:schemeClr val="bg1">
                    <a:lumMod val="65000"/>
                  </a:schemeClr>
                </a:solidFill>
                <a:latin typeface="Mission Gothic Regular"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Helvetica"/>
                <a:cs typeface="Helvetica"/>
              </a:rPr>
              <a:t>FINANCE PROGRAM PLAN</a:t>
            </a:r>
            <a:endParaRPr lang="en-US" dirty="0">
              <a:latin typeface="Helvetica"/>
              <a:cs typeface="Helvetica"/>
            </a:endParaRPr>
          </a:p>
          <a:p>
            <a:endParaRPr lang="en-US" dirty="0"/>
          </a:p>
        </p:txBody>
      </p:sp>
    </p:spTree>
    <p:extLst>
      <p:ext uri="{BB962C8B-B14F-4D97-AF65-F5344CB8AC3E}">
        <p14:creationId xmlns:p14="http://schemas.microsoft.com/office/powerpoint/2010/main" val="19840425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5">
      <a:dk1>
        <a:srgbClr val="282828"/>
      </a:dk1>
      <a:lt1>
        <a:srgbClr val="FFFFFF"/>
      </a:lt1>
      <a:dk2>
        <a:srgbClr val="2E2E2E"/>
      </a:dk2>
      <a:lt2>
        <a:srgbClr val="FFFFFF"/>
      </a:lt2>
      <a:accent1>
        <a:srgbClr val="B32317"/>
      </a:accent1>
      <a:accent2>
        <a:srgbClr val="FD5E3F"/>
      </a:accent2>
      <a:accent3>
        <a:srgbClr val="FF9900"/>
      </a:accent3>
      <a:accent4>
        <a:srgbClr val="10AE99"/>
      </a:accent4>
      <a:accent5>
        <a:srgbClr val="3399CC"/>
      </a:accent5>
      <a:accent6>
        <a:srgbClr val="006990"/>
      </a:accent6>
      <a:hlink>
        <a:srgbClr val="FF9900"/>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110398</TotalTime>
  <Words>1295</Words>
  <Application>Microsoft Macintosh PowerPoint</Application>
  <PresentationFormat>On-screen Show (4:3)</PresentationFormat>
  <Paragraphs>178</Paragraphs>
  <Slides>18</Slides>
  <Notes>11</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Getting Started with </vt:lpstr>
      <vt:lpstr>Agenda</vt:lpstr>
      <vt:lpstr>Introductions</vt:lpstr>
      <vt:lpstr>PowerPoint Presentation</vt:lpstr>
      <vt:lpstr>PowerPoint Presentation</vt:lpstr>
      <vt:lpstr>PowerPoint Presentation</vt:lpstr>
      <vt:lpstr>Your Finance Program Plan</vt:lpstr>
      <vt:lpstr>Credit Package 1</vt:lpstr>
      <vt:lpstr>Credit Package 2</vt:lpstr>
      <vt:lpstr>Credit Package 3</vt:lpstr>
      <vt:lpstr>Credit Package 4</vt:lpstr>
      <vt:lpstr>Credit Package Fees</vt:lpstr>
      <vt:lpstr>How it Works </vt:lpstr>
      <vt:lpstr>Demo</vt:lpstr>
      <vt:lpstr>Best Practices for Using Noesis</vt:lpstr>
      <vt:lpstr>Noesis Q1 2016 Partner Incentive Program</vt:lpstr>
      <vt:lpstr>You Present or We Can Help</vt:lpstr>
      <vt:lpstr>Get Started</vt:lpstr>
    </vt:vector>
  </TitlesOfParts>
  <Company>LIME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adrienne.reynolds</dc:creator>
  <cp:lastModifiedBy>Microsoft Office User</cp:lastModifiedBy>
  <cp:revision>885</cp:revision>
  <dcterms:created xsi:type="dcterms:W3CDTF">2013-04-14T18:18:29Z</dcterms:created>
  <dcterms:modified xsi:type="dcterms:W3CDTF">2016-02-10T23:14:33Z</dcterms:modified>
</cp:coreProperties>
</file>